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4.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6" r:id="rId2"/>
    <p:sldId id="316" r:id="rId3"/>
    <p:sldId id="319" r:id="rId4"/>
    <p:sldId id="326" r:id="rId5"/>
    <p:sldId id="327" r:id="rId6"/>
    <p:sldId id="330" r:id="rId7"/>
    <p:sldId id="332" r:id="rId8"/>
    <p:sldId id="328" r:id="rId9"/>
    <p:sldId id="329" r:id="rId10"/>
    <p:sldId id="302" r:id="rId1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F86"/>
    <a:srgbClr val="75BBE9"/>
    <a:srgbClr val="5B5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8"/>
    <p:restoredTop sz="94674"/>
  </p:normalViewPr>
  <p:slideViewPr>
    <p:cSldViewPr snapToGrid="0">
      <p:cViewPr>
        <p:scale>
          <a:sx n="78" d="100"/>
          <a:sy n="78" d="100"/>
        </p:scale>
        <p:origin x="1142" y="178"/>
      </p:cViewPr>
      <p:guideLst/>
    </p:cSldViewPr>
  </p:slideViewPr>
  <p:notesTextViewPr>
    <p:cViewPr>
      <p:scale>
        <a:sx n="1" d="1"/>
        <a:sy n="1" d="1"/>
      </p:scale>
      <p:origin x="0" y="0"/>
    </p:cViewPr>
  </p:notesTextViewPr>
  <p:sorterViewPr>
    <p:cViewPr>
      <p:scale>
        <a:sx n="100" d="100"/>
        <a:sy n="100" d="100"/>
      </p:scale>
      <p:origin x="0" y="-365"/>
    </p:cViewPr>
  </p:sorter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38943-03D9-4212-BA53-9AF3CDAE5439}" type="doc">
      <dgm:prSet loTypeId="urn:microsoft.com/office/officeart/2005/8/layout/pyramid1" loCatId="pyramid" qsTypeId="urn:microsoft.com/office/officeart/2005/8/quickstyle/simple1" qsCatId="simple" csTypeId="urn:microsoft.com/office/officeart/2005/8/colors/accent1_2" csCatId="accent1" phldr="1"/>
      <dgm:spPr/>
    </dgm:pt>
    <dgm:pt modelId="{B354E266-6976-4D06-83BB-87BB83ED646F}">
      <dgm:prSet phldrT="[Texto]"/>
      <dgm:spPr>
        <a:solidFill>
          <a:srgbClr val="212E7E"/>
        </a:solidFill>
      </dgm:spPr>
      <dgm:t>
        <a:bodyPr/>
        <a:lstStyle/>
        <a:p>
          <a:pPr rtl="0"/>
          <a:endParaRPr lang="es-EC" dirty="0">
            <a:solidFill>
              <a:schemeClr val="bg1"/>
            </a:solidFill>
            <a:latin typeface="Montserrat"/>
            <a:ea typeface="Montserrat"/>
            <a:cs typeface="Montserrat"/>
            <a:sym typeface="Montserrat"/>
          </a:endParaRPr>
        </a:p>
        <a:p>
          <a:pPr rtl="0"/>
          <a:endParaRPr lang="es-EC" dirty="0">
            <a:solidFill>
              <a:schemeClr val="bg1"/>
            </a:solidFill>
            <a:latin typeface="Montserrat"/>
            <a:ea typeface="Montserrat"/>
            <a:cs typeface="Montserrat"/>
            <a:sym typeface="Montserrat"/>
          </a:endParaRPr>
        </a:p>
        <a:p>
          <a:pPr rtl="0"/>
          <a:r>
            <a:rPr lang="es-EC" dirty="0">
              <a:solidFill>
                <a:schemeClr val="bg1"/>
              </a:solidFill>
              <a:latin typeface="Montserrat"/>
              <a:ea typeface="Montserrat"/>
              <a:cs typeface="Montserrat"/>
              <a:sym typeface="Montserrat"/>
            </a:rPr>
            <a:t>Asamblea </a:t>
          </a:r>
        </a:p>
        <a:p>
          <a:pPr rtl="0"/>
          <a:r>
            <a:rPr lang="es-EC" dirty="0">
              <a:solidFill>
                <a:schemeClr val="bg1"/>
              </a:solidFill>
              <a:latin typeface="Montserrat"/>
              <a:ea typeface="Montserrat"/>
              <a:cs typeface="Montserrat"/>
              <a:sym typeface="Montserrat"/>
            </a:rPr>
            <a:t>del DMQ</a:t>
          </a:r>
          <a:endParaRPr lang="es-ES" dirty="0"/>
        </a:p>
      </dgm:t>
    </dgm:pt>
    <dgm:pt modelId="{6DDFB13B-902D-4CF8-9C3D-CBC02BF24A54}" type="parTrans" cxnId="{671158A1-07EE-4E27-ADC7-7BC6B297A11B}">
      <dgm:prSet/>
      <dgm:spPr/>
      <dgm:t>
        <a:bodyPr/>
        <a:lstStyle/>
        <a:p>
          <a:endParaRPr lang="es-ES"/>
        </a:p>
      </dgm:t>
    </dgm:pt>
    <dgm:pt modelId="{403323CD-00FF-4E47-936B-CFB7F98A943C}" type="sibTrans" cxnId="{671158A1-07EE-4E27-ADC7-7BC6B297A11B}">
      <dgm:prSet/>
      <dgm:spPr/>
      <dgm:t>
        <a:bodyPr/>
        <a:lstStyle/>
        <a:p>
          <a:endParaRPr lang="es-ES"/>
        </a:p>
      </dgm:t>
    </dgm:pt>
    <dgm:pt modelId="{259C856F-F003-4DA3-9E7D-456DE6853983}">
      <dgm:prSet phldrT="[Texto]" custT="1"/>
      <dgm:spPr>
        <a:solidFill>
          <a:srgbClr val="212E7E"/>
        </a:solidFill>
      </dgm:spPr>
      <dgm:t>
        <a:bodyPr/>
        <a:lstStyle/>
        <a:p>
          <a:pPr rtl="0"/>
          <a:r>
            <a:rPr lang="es-MX" sz="1300" dirty="0">
              <a:solidFill>
                <a:schemeClr val="bg1"/>
              </a:solidFill>
              <a:latin typeface="Montserrat"/>
              <a:ea typeface="Montserrat"/>
              <a:cs typeface="Montserrat"/>
              <a:sym typeface="Montserrat"/>
            </a:rPr>
            <a:t> </a:t>
          </a:r>
          <a:r>
            <a:rPr lang="es-MX" sz="1300" dirty="0" smtClean="0">
              <a:solidFill>
                <a:schemeClr val="bg1"/>
              </a:solidFill>
              <a:latin typeface="Montserrat"/>
              <a:ea typeface="Montserrat"/>
              <a:cs typeface="Montserrat"/>
              <a:sym typeface="Montserrat"/>
            </a:rPr>
            <a:t>  </a:t>
          </a:r>
          <a:r>
            <a:rPr lang="es-MX" sz="1200" dirty="0" smtClean="0">
              <a:solidFill>
                <a:schemeClr val="bg1"/>
              </a:solidFill>
              <a:latin typeface="Montserrat"/>
              <a:ea typeface="Montserrat"/>
              <a:cs typeface="Montserrat"/>
              <a:sym typeface="Montserrat"/>
            </a:rPr>
            <a:t>Asamblea </a:t>
          </a:r>
          <a:r>
            <a:rPr lang="es-MX" sz="1200" dirty="0">
              <a:solidFill>
                <a:schemeClr val="bg1"/>
              </a:solidFill>
              <a:latin typeface="Montserrat"/>
              <a:ea typeface="Montserrat"/>
              <a:cs typeface="Montserrat"/>
              <a:sym typeface="Montserrat"/>
            </a:rPr>
            <a:t>de comunidades</a:t>
          </a:r>
          <a:r>
            <a:rPr lang="es-MX" sz="1200" dirty="0" smtClean="0">
              <a:solidFill>
                <a:schemeClr val="bg1"/>
              </a:solidFill>
              <a:latin typeface="Montserrat"/>
              <a:ea typeface="Montserrat"/>
              <a:cs typeface="Montserrat"/>
              <a:sym typeface="Montserrat"/>
            </a:rPr>
            <a:t>,                                                                                                          </a:t>
          </a:r>
        </a:p>
        <a:p>
          <a:pPr rtl="0"/>
          <a:r>
            <a:rPr lang="es-MX" sz="1200" dirty="0" smtClean="0">
              <a:solidFill>
                <a:schemeClr val="bg1"/>
              </a:solidFill>
              <a:latin typeface="Montserrat"/>
              <a:ea typeface="Montserrat"/>
              <a:cs typeface="Montserrat"/>
              <a:sym typeface="Montserrat"/>
            </a:rPr>
            <a:t> </a:t>
          </a:r>
          <a:r>
            <a:rPr lang="es-MX" sz="1200" dirty="0">
              <a:solidFill>
                <a:schemeClr val="bg1"/>
              </a:solidFill>
              <a:latin typeface="Montserrat"/>
              <a:ea typeface="Montserrat"/>
              <a:cs typeface="Montserrat"/>
              <a:sym typeface="Montserrat"/>
            </a:rPr>
            <a:t>pueblos, y nacionalidades indígenas, del pueblo afro ecuatoriano, del pueblo montubio y de las comunas.</a:t>
          </a:r>
        </a:p>
        <a:p>
          <a:pPr rtl="0"/>
          <a:r>
            <a:rPr lang="es-EC" sz="1200" dirty="0">
              <a:solidFill>
                <a:schemeClr val="bg1"/>
              </a:solidFill>
              <a:latin typeface="Montserrat"/>
              <a:ea typeface="Montserrat"/>
              <a:cs typeface="Montserrat"/>
              <a:sym typeface="Montserrat"/>
            </a:rPr>
            <a:t>- Asambleas parroquiales urbanas y rurales.</a:t>
          </a:r>
          <a:endParaRPr lang="es-ES" sz="1200" dirty="0"/>
        </a:p>
      </dgm:t>
    </dgm:pt>
    <dgm:pt modelId="{D2CB9C5B-03A4-4164-8807-47895DFA6AEC}" type="parTrans" cxnId="{02BE4D12-8557-48BA-A9B9-D1B2E16402DA}">
      <dgm:prSet/>
      <dgm:spPr/>
      <dgm:t>
        <a:bodyPr/>
        <a:lstStyle/>
        <a:p>
          <a:endParaRPr lang="es-ES"/>
        </a:p>
      </dgm:t>
    </dgm:pt>
    <dgm:pt modelId="{6FDBAD3F-DA53-4BB1-AE85-261E97505610}" type="sibTrans" cxnId="{02BE4D12-8557-48BA-A9B9-D1B2E16402DA}">
      <dgm:prSet/>
      <dgm:spPr/>
      <dgm:t>
        <a:bodyPr/>
        <a:lstStyle/>
        <a:p>
          <a:endParaRPr lang="es-ES"/>
        </a:p>
      </dgm:t>
    </dgm:pt>
    <dgm:pt modelId="{13B56C6D-BC16-408F-BAB3-7FA5A063A831}">
      <dgm:prSet phldrT="[Texto]"/>
      <dgm:spPr>
        <a:solidFill>
          <a:srgbClr val="212E7E"/>
        </a:solidFill>
      </dgm:spPr>
      <dgm:t>
        <a:bodyPr/>
        <a:lstStyle/>
        <a:p>
          <a:pPr rtl="0"/>
          <a:r>
            <a:rPr lang="es-EC" dirty="0">
              <a:solidFill>
                <a:schemeClr val="bg1"/>
              </a:solidFill>
              <a:latin typeface="Montserrat"/>
              <a:ea typeface="Montserrat"/>
              <a:cs typeface="Montserrat"/>
              <a:sym typeface="Montserrat"/>
            </a:rPr>
            <a:t>Asambleas barriales y comunales</a:t>
          </a:r>
          <a:endParaRPr lang="es-ES" dirty="0">
            <a:solidFill>
              <a:schemeClr val="bg1"/>
            </a:solidFill>
          </a:endParaRPr>
        </a:p>
      </dgm:t>
    </dgm:pt>
    <dgm:pt modelId="{9F755F35-0550-4E5D-970A-DA5B5E5E8C11}" type="parTrans" cxnId="{B0649873-361B-479C-B380-3898C4A8FD1B}">
      <dgm:prSet/>
      <dgm:spPr/>
      <dgm:t>
        <a:bodyPr/>
        <a:lstStyle/>
        <a:p>
          <a:endParaRPr lang="es-ES"/>
        </a:p>
      </dgm:t>
    </dgm:pt>
    <dgm:pt modelId="{45555729-1BD1-49B7-B0E4-8ECBC4EC1129}" type="sibTrans" cxnId="{B0649873-361B-479C-B380-3898C4A8FD1B}">
      <dgm:prSet/>
      <dgm:spPr/>
      <dgm:t>
        <a:bodyPr/>
        <a:lstStyle/>
        <a:p>
          <a:endParaRPr lang="es-ES"/>
        </a:p>
      </dgm:t>
    </dgm:pt>
    <dgm:pt modelId="{B6B2F57E-56C1-4681-B34F-D4D90320566B}" type="pres">
      <dgm:prSet presAssocID="{5B538943-03D9-4212-BA53-9AF3CDAE5439}" presName="Name0" presStyleCnt="0">
        <dgm:presLayoutVars>
          <dgm:dir/>
          <dgm:animLvl val="lvl"/>
          <dgm:resizeHandles val="exact"/>
        </dgm:presLayoutVars>
      </dgm:prSet>
      <dgm:spPr/>
    </dgm:pt>
    <dgm:pt modelId="{3A404D32-AA27-4880-AE75-1427699525A0}" type="pres">
      <dgm:prSet presAssocID="{B354E266-6976-4D06-83BB-87BB83ED646F}" presName="Name8" presStyleCnt="0"/>
      <dgm:spPr/>
    </dgm:pt>
    <dgm:pt modelId="{82051961-4352-4D38-82CA-7B3EBA2297C3}" type="pres">
      <dgm:prSet presAssocID="{B354E266-6976-4D06-83BB-87BB83ED646F}" presName="level" presStyleLbl="node1" presStyleIdx="0" presStyleCnt="3">
        <dgm:presLayoutVars>
          <dgm:chMax val="1"/>
          <dgm:bulletEnabled val="1"/>
        </dgm:presLayoutVars>
      </dgm:prSet>
      <dgm:spPr/>
      <dgm:t>
        <a:bodyPr/>
        <a:lstStyle/>
        <a:p>
          <a:endParaRPr lang="es-ES"/>
        </a:p>
      </dgm:t>
    </dgm:pt>
    <dgm:pt modelId="{64ED8486-65F8-4980-BBBB-6E87FA808B8A}" type="pres">
      <dgm:prSet presAssocID="{B354E266-6976-4D06-83BB-87BB83ED646F}" presName="levelTx" presStyleLbl="revTx" presStyleIdx="0" presStyleCnt="0">
        <dgm:presLayoutVars>
          <dgm:chMax val="1"/>
          <dgm:bulletEnabled val="1"/>
        </dgm:presLayoutVars>
      </dgm:prSet>
      <dgm:spPr/>
      <dgm:t>
        <a:bodyPr/>
        <a:lstStyle/>
        <a:p>
          <a:endParaRPr lang="es-ES"/>
        </a:p>
      </dgm:t>
    </dgm:pt>
    <dgm:pt modelId="{C9D6AF47-9F28-4BC1-8202-6A8A1EE62225}" type="pres">
      <dgm:prSet presAssocID="{259C856F-F003-4DA3-9E7D-456DE6853983}" presName="Name8" presStyleCnt="0"/>
      <dgm:spPr/>
    </dgm:pt>
    <dgm:pt modelId="{A498B51C-8B8B-4E4A-9CDB-D4CB9B2C5BF5}" type="pres">
      <dgm:prSet presAssocID="{259C856F-F003-4DA3-9E7D-456DE6853983}" presName="level" presStyleLbl="node1" presStyleIdx="1" presStyleCnt="3">
        <dgm:presLayoutVars>
          <dgm:chMax val="1"/>
          <dgm:bulletEnabled val="1"/>
        </dgm:presLayoutVars>
      </dgm:prSet>
      <dgm:spPr/>
      <dgm:t>
        <a:bodyPr/>
        <a:lstStyle/>
        <a:p>
          <a:endParaRPr lang="es-ES"/>
        </a:p>
      </dgm:t>
    </dgm:pt>
    <dgm:pt modelId="{593B73F6-23BA-4595-ABD7-C78A17C7FDE1}" type="pres">
      <dgm:prSet presAssocID="{259C856F-F003-4DA3-9E7D-456DE6853983}" presName="levelTx" presStyleLbl="revTx" presStyleIdx="0" presStyleCnt="0">
        <dgm:presLayoutVars>
          <dgm:chMax val="1"/>
          <dgm:bulletEnabled val="1"/>
        </dgm:presLayoutVars>
      </dgm:prSet>
      <dgm:spPr/>
      <dgm:t>
        <a:bodyPr/>
        <a:lstStyle/>
        <a:p>
          <a:endParaRPr lang="es-ES"/>
        </a:p>
      </dgm:t>
    </dgm:pt>
    <dgm:pt modelId="{B253B645-26D6-4C67-BA77-214FAF66E0A6}" type="pres">
      <dgm:prSet presAssocID="{13B56C6D-BC16-408F-BAB3-7FA5A063A831}" presName="Name8" presStyleCnt="0"/>
      <dgm:spPr/>
    </dgm:pt>
    <dgm:pt modelId="{5ED690E3-D51C-439E-A8D5-3E4C052DEDBB}" type="pres">
      <dgm:prSet presAssocID="{13B56C6D-BC16-408F-BAB3-7FA5A063A831}" presName="level" presStyleLbl="node1" presStyleIdx="2" presStyleCnt="3">
        <dgm:presLayoutVars>
          <dgm:chMax val="1"/>
          <dgm:bulletEnabled val="1"/>
        </dgm:presLayoutVars>
      </dgm:prSet>
      <dgm:spPr/>
      <dgm:t>
        <a:bodyPr/>
        <a:lstStyle/>
        <a:p>
          <a:endParaRPr lang="es-ES"/>
        </a:p>
      </dgm:t>
    </dgm:pt>
    <dgm:pt modelId="{EC80C9DD-CB93-4F0F-BBE0-8E1E09332511}" type="pres">
      <dgm:prSet presAssocID="{13B56C6D-BC16-408F-BAB3-7FA5A063A831}" presName="levelTx" presStyleLbl="revTx" presStyleIdx="0" presStyleCnt="0">
        <dgm:presLayoutVars>
          <dgm:chMax val="1"/>
          <dgm:bulletEnabled val="1"/>
        </dgm:presLayoutVars>
      </dgm:prSet>
      <dgm:spPr/>
      <dgm:t>
        <a:bodyPr/>
        <a:lstStyle/>
        <a:p>
          <a:endParaRPr lang="es-ES"/>
        </a:p>
      </dgm:t>
    </dgm:pt>
  </dgm:ptLst>
  <dgm:cxnLst>
    <dgm:cxn modelId="{671158A1-07EE-4E27-ADC7-7BC6B297A11B}" srcId="{5B538943-03D9-4212-BA53-9AF3CDAE5439}" destId="{B354E266-6976-4D06-83BB-87BB83ED646F}" srcOrd="0" destOrd="0" parTransId="{6DDFB13B-902D-4CF8-9C3D-CBC02BF24A54}" sibTransId="{403323CD-00FF-4E47-936B-CFB7F98A943C}"/>
    <dgm:cxn modelId="{A7E1DD02-072E-4B40-8816-25EE19931B54}" type="presOf" srcId="{B354E266-6976-4D06-83BB-87BB83ED646F}" destId="{64ED8486-65F8-4980-BBBB-6E87FA808B8A}" srcOrd="1" destOrd="0" presId="urn:microsoft.com/office/officeart/2005/8/layout/pyramid1"/>
    <dgm:cxn modelId="{B0649873-361B-479C-B380-3898C4A8FD1B}" srcId="{5B538943-03D9-4212-BA53-9AF3CDAE5439}" destId="{13B56C6D-BC16-408F-BAB3-7FA5A063A831}" srcOrd="2" destOrd="0" parTransId="{9F755F35-0550-4E5D-970A-DA5B5E5E8C11}" sibTransId="{45555729-1BD1-49B7-B0E4-8ECBC4EC1129}"/>
    <dgm:cxn modelId="{23998EAA-1AEB-459C-A82F-D23698DC30C2}" type="presOf" srcId="{259C856F-F003-4DA3-9E7D-456DE6853983}" destId="{593B73F6-23BA-4595-ABD7-C78A17C7FDE1}" srcOrd="1" destOrd="0" presId="urn:microsoft.com/office/officeart/2005/8/layout/pyramid1"/>
    <dgm:cxn modelId="{F3BDC4C2-FA8D-41FA-8C85-CBC9A21BF29D}" type="presOf" srcId="{5B538943-03D9-4212-BA53-9AF3CDAE5439}" destId="{B6B2F57E-56C1-4681-B34F-D4D90320566B}" srcOrd="0" destOrd="0" presId="urn:microsoft.com/office/officeart/2005/8/layout/pyramid1"/>
    <dgm:cxn modelId="{BF7FA44B-321E-4DC1-AA9E-4BEEB755B183}" type="presOf" srcId="{13B56C6D-BC16-408F-BAB3-7FA5A063A831}" destId="{5ED690E3-D51C-439E-A8D5-3E4C052DEDBB}" srcOrd="0" destOrd="0" presId="urn:microsoft.com/office/officeart/2005/8/layout/pyramid1"/>
    <dgm:cxn modelId="{5C99975D-D257-4296-AB2C-41C15A959531}" type="presOf" srcId="{13B56C6D-BC16-408F-BAB3-7FA5A063A831}" destId="{EC80C9DD-CB93-4F0F-BBE0-8E1E09332511}" srcOrd="1" destOrd="0" presId="urn:microsoft.com/office/officeart/2005/8/layout/pyramid1"/>
    <dgm:cxn modelId="{02BE4D12-8557-48BA-A9B9-D1B2E16402DA}" srcId="{5B538943-03D9-4212-BA53-9AF3CDAE5439}" destId="{259C856F-F003-4DA3-9E7D-456DE6853983}" srcOrd="1" destOrd="0" parTransId="{D2CB9C5B-03A4-4164-8807-47895DFA6AEC}" sibTransId="{6FDBAD3F-DA53-4BB1-AE85-261E97505610}"/>
    <dgm:cxn modelId="{4B1679E3-8930-45B3-98EE-CE2A1C5F637D}" type="presOf" srcId="{259C856F-F003-4DA3-9E7D-456DE6853983}" destId="{A498B51C-8B8B-4E4A-9CDB-D4CB9B2C5BF5}" srcOrd="0" destOrd="0" presId="urn:microsoft.com/office/officeart/2005/8/layout/pyramid1"/>
    <dgm:cxn modelId="{B4CDF2C0-9235-4671-BF35-D54CC4BE2568}" type="presOf" srcId="{B354E266-6976-4D06-83BB-87BB83ED646F}" destId="{82051961-4352-4D38-82CA-7B3EBA2297C3}" srcOrd="0" destOrd="0" presId="urn:microsoft.com/office/officeart/2005/8/layout/pyramid1"/>
    <dgm:cxn modelId="{2383EFF3-50CA-4A9C-9D81-582C99744B20}" type="presParOf" srcId="{B6B2F57E-56C1-4681-B34F-D4D90320566B}" destId="{3A404D32-AA27-4880-AE75-1427699525A0}" srcOrd="0" destOrd="0" presId="urn:microsoft.com/office/officeart/2005/8/layout/pyramid1"/>
    <dgm:cxn modelId="{48764CA0-72E1-4016-B43F-D4CA08255F5E}" type="presParOf" srcId="{3A404D32-AA27-4880-AE75-1427699525A0}" destId="{82051961-4352-4D38-82CA-7B3EBA2297C3}" srcOrd="0" destOrd="0" presId="urn:microsoft.com/office/officeart/2005/8/layout/pyramid1"/>
    <dgm:cxn modelId="{11627FBC-4F0A-4FDF-A785-79E69F4D4B67}" type="presParOf" srcId="{3A404D32-AA27-4880-AE75-1427699525A0}" destId="{64ED8486-65F8-4980-BBBB-6E87FA808B8A}" srcOrd="1" destOrd="0" presId="urn:microsoft.com/office/officeart/2005/8/layout/pyramid1"/>
    <dgm:cxn modelId="{39967DEE-723B-4A58-9650-AF9297715771}" type="presParOf" srcId="{B6B2F57E-56C1-4681-B34F-D4D90320566B}" destId="{C9D6AF47-9F28-4BC1-8202-6A8A1EE62225}" srcOrd="1" destOrd="0" presId="urn:microsoft.com/office/officeart/2005/8/layout/pyramid1"/>
    <dgm:cxn modelId="{788AD792-DBAE-49AB-9677-FB678A2C9AA8}" type="presParOf" srcId="{C9D6AF47-9F28-4BC1-8202-6A8A1EE62225}" destId="{A498B51C-8B8B-4E4A-9CDB-D4CB9B2C5BF5}" srcOrd="0" destOrd="0" presId="urn:microsoft.com/office/officeart/2005/8/layout/pyramid1"/>
    <dgm:cxn modelId="{F21B97E1-D778-4AA9-9762-382CD0CFAD8F}" type="presParOf" srcId="{C9D6AF47-9F28-4BC1-8202-6A8A1EE62225}" destId="{593B73F6-23BA-4595-ABD7-C78A17C7FDE1}" srcOrd="1" destOrd="0" presId="urn:microsoft.com/office/officeart/2005/8/layout/pyramid1"/>
    <dgm:cxn modelId="{0EB20B46-A045-40D2-B688-01037A60AFB2}" type="presParOf" srcId="{B6B2F57E-56C1-4681-B34F-D4D90320566B}" destId="{B253B645-26D6-4C67-BA77-214FAF66E0A6}" srcOrd="2" destOrd="0" presId="urn:microsoft.com/office/officeart/2005/8/layout/pyramid1"/>
    <dgm:cxn modelId="{F216DBA3-C61D-47E0-8211-F9E890007BA7}" type="presParOf" srcId="{B253B645-26D6-4C67-BA77-214FAF66E0A6}" destId="{5ED690E3-D51C-439E-A8D5-3E4C052DEDBB}" srcOrd="0" destOrd="0" presId="urn:microsoft.com/office/officeart/2005/8/layout/pyramid1"/>
    <dgm:cxn modelId="{8FE4A6B4-59C4-4927-AA32-B9BB8BAA9D28}" type="presParOf" srcId="{B253B645-26D6-4C67-BA77-214FAF66E0A6}" destId="{EC80C9DD-CB93-4F0F-BBE0-8E1E0933251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046FD51-B573-4664-8531-412154BD556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B36F7C4E-BBC5-41A9-90C3-61A5FFD2C1B4}">
      <dgm:prSet phldrT="[Texto]"/>
      <dgm:spPr/>
      <dgm:t>
        <a:bodyPr/>
        <a:lstStyle/>
        <a:p>
          <a:r>
            <a:rPr lang="es-ES" dirty="0"/>
            <a:t>Ingreso de pedidos ciudadanos</a:t>
          </a:r>
        </a:p>
      </dgm:t>
    </dgm:pt>
    <dgm:pt modelId="{BD37D38D-EF29-4415-88FF-4A91C1F0E8D8}" type="parTrans" cxnId="{DBA62E74-655F-4923-A18D-BF462EA5EDBE}">
      <dgm:prSet/>
      <dgm:spPr/>
      <dgm:t>
        <a:bodyPr/>
        <a:lstStyle/>
        <a:p>
          <a:endParaRPr lang="es-ES"/>
        </a:p>
      </dgm:t>
    </dgm:pt>
    <dgm:pt modelId="{344127E9-9410-4991-A14C-BB0C78748664}" type="sibTrans" cxnId="{DBA62E74-655F-4923-A18D-BF462EA5EDBE}">
      <dgm:prSet/>
      <dgm:spPr/>
      <dgm:t>
        <a:bodyPr/>
        <a:lstStyle/>
        <a:p>
          <a:endParaRPr lang="es-ES"/>
        </a:p>
      </dgm:t>
    </dgm:pt>
    <dgm:pt modelId="{88753990-9C1F-4694-B5C7-00A7BEFA7E27}">
      <dgm:prSet phldrT="[Texto]" custT="1"/>
      <dgm:spPr/>
      <dgm:t>
        <a:bodyPr/>
        <a:lstStyle/>
        <a:p>
          <a:r>
            <a:rPr lang="es-ES" sz="1400" b="1" dirty="0">
              <a:solidFill>
                <a:srgbClr val="FF0000"/>
              </a:solidFill>
            </a:rPr>
            <a:t>Enero - Marzo</a:t>
          </a:r>
        </a:p>
      </dgm:t>
    </dgm:pt>
    <dgm:pt modelId="{ADF2E15C-0B3A-4247-9BC4-6CCC22456465}" type="parTrans" cxnId="{E9CA16BA-4464-4295-B93C-3A3D41F6F98C}">
      <dgm:prSet/>
      <dgm:spPr/>
      <dgm:t>
        <a:bodyPr/>
        <a:lstStyle/>
        <a:p>
          <a:endParaRPr lang="es-ES"/>
        </a:p>
      </dgm:t>
    </dgm:pt>
    <dgm:pt modelId="{8799C2E0-AC21-4D71-9C9F-53752192DAAA}" type="sibTrans" cxnId="{E9CA16BA-4464-4295-B93C-3A3D41F6F98C}">
      <dgm:prSet/>
      <dgm:spPr/>
      <dgm:t>
        <a:bodyPr/>
        <a:lstStyle/>
        <a:p>
          <a:endParaRPr lang="es-ES"/>
        </a:p>
      </dgm:t>
    </dgm:pt>
    <dgm:pt modelId="{9FCEBFA0-DC28-4AD3-86FC-5239E194DB64}">
      <dgm:prSet phldrT="[Texto]" custT="1"/>
      <dgm:spPr/>
      <dgm:t>
        <a:bodyPr/>
        <a:lstStyle/>
        <a:p>
          <a:r>
            <a:rPr lang="es-ES" sz="1400" dirty="0"/>
            <a:t>Formulario de solicitud de obra pública o proyecto social.</a:t>
          </a:r>
        </a:p>
      </dgm:t>
    </dgm:pt>
    <dgm:pt modelId="{242D52FD-1DEC-40AC-BFEE-FC96F98030CE}" type="parTrans" cxnId="{A0686C0C-CEF5-4D40-8B1B-A60CD3E06E79}">
      <dgm:prSet/>
      <dgm:spPr/>
      <dgm:t>
        <a:bodyPr/>
        <a:lstStyle/>
        <a:p>
          <a:endParaRPr lang="es-ES"/>
        </a:p>
      </dgm:t>
    </dgm:pt>
    <dgm:pt modelId="{55C1CED0-C8F6-49ED-A711-01C65D7A0C69}" type="sibTrans" cxnId="{A0686C0C-CEF5-4D40-8B1B-A60CD3E06E79}">
      <dgm:prSet/>
      <dgm:spPr/>
      <dgm:t>
        <a:bodyPr/>
        <a:lstStyle/>
        <a:p>
          <a:endParaRPr lang="es-ES"/>
        </a:p>
      </dgm:t>
    </dgm:pt>
    <dgm:pt modelId="{7B5AFB74-9089-4A71-81EC-DBE648D0B200}">
      <dgm:prSet phldrT="[Texto]"/>
      <dgm:spPr/>
      <dgm:t>
        <a:bodyPr/>
        <a:lstStyle/>
        <a:p>
          <a:r>
            <a:rPr lang="es-ES" dirty="0"/>
            <a:t>Estudios pre factibilidad</a:t>
          </a:r>
        </a:p>
      </dgm:t>
    </dgm:pt>
    <dgm:pt modelId="{3E4C993A-698B-4348-9DC2-D498C3759FB2}" type="parTrans" cxnId="{1B3A3C7F-7703-485F-934F-A07DD33A47C3}">
      <dgm:prSet/>
      <dgm:spPr/>
      <dgm:t>
        <a:bodyPr/>
        <a:lstStyle/>
        <a:p>
          <a:endParaRPr lang="es-ES"/>
        </a:p>
      </dgm:t>
    </dgm:pt>
    <dgm:pt modelId="{EB695D8B-F6A8-4FAC-BBEC-28137DB1B81B}" type="sibTrans" cxnId="{1B3A3C7F-7703-485F-934F-A07DD33A47C3}">
      <dgm:prSet/>
      <dgm:spPr/>
      <dgm:t>
        <a:bodyPr/>
        <a:lstStyle/>
        <a:p>
          <a:endParaRPr lang="es-ES"/>
        </a:p>
      </dgm:t>
    </dgm:pt>
    <dgm:pt modelId="{5CB206D2-6863-44E1-82F4-D7AD6D430D88}">
      <dgm:prSet phldrT="[Texto]" custT="1"/>
      <dgm:spPr/>
      <dgm:t>
        <a:bodyPr/>
        <a:lstStyle/>
        <a:p>
          <a:r>
            <a:rPr lang="es-ES" sz="1200" b="1" dirty="0">
              <a:solidFill>
                <a:srgbClr val="FF0000"/>
              </a:solidFill>
            </a:rPr>
            <a:t>Abril - Julio</a:t>
          </a:r>
        </a:p>
      </dgm:t>
    </dgm:pt>
    <dgm:pt modelId="{EB58FEC5-3365-41BF-9C43-32C0488A9E00}" type="parTrans" cxnId="{830FA849-C428-4B39-8DBA-CEAB44E40702}">
      <dgm:prSet/>
      <dgm:spPr/>
      <dgm:t>
        <a:bodyPr/>
        <a:lstStyle/>
        <a:p>
          <a:endParaRPr lang="es-ES"/>
        </a:p>
      </dgm:t>
    </dgm:pt>
    <dgm:pt modelId="{736CDE31-8200-4B64-8B79-142F6AE80176}" type="sibTrans" cxnId="{830FA849-C428-4B39-8DBA-CEAB44E40702}">
      <dgm:prSet/>
      <dgm:spPr/>
      <dgm:t>
        <a:bodyPr/>
        <a:lstStyle/>
        <a:p>
          <a:endParaRPr lang="es-ES"/>
        </a:p>
      </dgm:t>
    </dgm:pt>
    <dgm:pt modelId="{CC607E8D-EE7D-430F-9DB7-6822556A4B19}">
      <dgm:prSet phldrT="[Texto]" custT="1"/>
      <dgm:spPr/>
      <dgm:t>
        <a:bodyPr/>
        <a:lstStyle/>
        <a:p>
          <a:r>
            <a:rPr lang="es-ES" sz="1200" dirty="0"/>
            <a:t>Técnico.</a:t>
          </a:r>
        </a:p>
      </dgm:t>
    </dgm:pt>
    <dgm:pt modelId="{79C83753-404B-4209-96F4-945CCAEF227F}" type="parTrans" cxnId="{49ECFBD6-35AE-404A-AB95-D1FED78A1743}">
      <dgm:prSet/>
      <dgm:spPr/>
      <dgm:t>
        <a:bodyPr/>
        <a:lstStyle/>
        <a:p>
          <a:endParaRPr lang="es-ES"/>
        </a:p>
      </dgm:t>
    </dgm:pt>
    <dgm:pt modelId="{B584A035-B81C-4199-AFE3-5125F8793460}" type="sibTrans" cxnId="{49ECFBD6-35AE-404A-AB95-D1FED78A1743}">
      <dgm:prSet/>
      <dgm:spPr/>
      <dgm:t>
        <a:bodyPr/>
        <a:lstStyle/>
        <a:p>
          <a:endParaRPr lang="es-ES"/>
        </a:p>
      </dgm:t>
    </dgm:pt>
    <dgm:pt modelId="{40F1F8D4-C906-4EAF-A295-3CECD16030D0}">
      <dgm:prSet phldrT="[Texto]"/>
      <dgm:spPr/>
      <dgm:t>
        <a:bodyPr/>
        <a:lstStyle/>
        <a:p>
          <a:r>
            <a:rPr lang="es-ES" dirty="0"/>
            <a:t>Asambleas de PP</a:t>
          </a:r>
        </a:p>
      </dgm:t>
    </dgm:pt>
    <dgm:pt modelId="{81D56148-871B-4E3A-A7D4-3DC14C13D67C}" type="parTrans" cxnId="{0EDC219C-CDD5-4665-B682-03E1747BC605}">
      <dgm:prSet/>
      <dgm:spPr/>
      <dgm:t>
        <a:bodyPr/>
        <a:lstStyle/>
        <a:p>
          <a:endParaRPr lang="es-ES"/>
        </a:p>
      </dgm:t>
    </dgm:pt>
    <dgm:pt modelId="{A8059A9F-16FA-4A7F-B50E-C98C7CE4BF4D}" type="sibTrans" cxnId="{0EDC219C-CDD5-4665-B682-03E1747BC605}">
      <dgm:prSet/>
      <dgm:spPr/>
      <dgm:t>
        <a:bodyPr/>
        <a:lstStyle/>
        <a:p>
          <a:endParaRPr lang="es-ES"/>
        </a:p>
      </dgm:t>
    </dgm:pt>
    <dgm:pt modelId="{8DE4BE27-E110-41D3-859A-B4BABB36E422}">
      <dgm:prSet phldrT="[Texto]" custT="1"/>
      <dgm:spPr/>
      <dgm:t>
        <a:bodyPr/>
        <a:lstStyle/>
        <a:p>
          <a:r>
            <a:rPr lang="es-ES" sz="1200" dirty="0"/>
            <a:t>Exposición de obras.</a:t>
          </a:r>
        </a:p>
      </dgm:t>
    </dgm:pt>
    <dgm:pt modelId="{2F1CCDA0-5F06-4EB0-B321-C609B621ED2A}" type="parTrans" cxnId="{1D1BE93B-2F3A-44F5-8EA1-2CFB03268DF0}">
      <dgm:prSet/>
      <dgm:spPr/>
      <dgm:t>
        <a:bodyPr/>
        <a:lstStyle/>
        <a:p>
          <a:endParaRPr lang="es-ES"/>
        </a:p>
      </dgm:t>
    </dgm:pt>
    <dgm:pt modelId="{333830FA-9FC6-440B-85C3-C294C31A420B}" type="sibTrans" cxnId="{1D1BE93B-2F3A-44F5-8EA1-2CFB03268DF0}">
      <dgm:prSet/>
      <dgm:spPr/>
      <dgm:t>
        <a:bodyPr/>
        <a:lstStyle/>
        <a:p>
          <a:endParaRPr lang="es-ES"/>
        </a:p>
      </dgm:t>
    </dgm:pt>
    <dgm:pt modelId="{FE87B32F-985A-4B32-BCAC-57632CC9FBE3}">
      <dgm:prSet phldrT="[Texto]" custT="1"/>
      <dgm:spPr/>
      <dgm:t>
        <a:bodyPr/>
        <a:lstStyle/>
        <a:p>
          <a:r>
            <a:rPr lang="es-ES" sz="1200" b="1" dirty="0">
              <a:solidFill>
                <a:srgbClr val="FF0000"/>
              </a:solidFill>
            </a:rPr>
            <a:t>Agosto - Septiembre</a:t>
          </a:r>
        </a:p>
      </dgm:t>
    </dgm:pt>
    <dgm:pt modelId="{9F518ABB-4248-4E4D-B78C-FDBCE7133822}" type="parTrans" cxnId="{6AEFFD97-E2CD-40BA-8434-189FF3E6A85C}">
      <dgm:prSet/>
      <dgm:spPr/>
      <dgm:t>
        <a:bodyPr/>
        <a:lstStyle/>
        <a:p>
          <a:endParaRPr lang="es-ES"/>
        </a:p>
      </dgm:t>
    </dgm:pt>
    <dgm:pt modelId="{509FF801-D92C-4978-B949-A0186DE29242}" type="sibTrans" cxnId="{6AEFFD97-E2CD-40BA-8434-189FF3E6A85C}">
      <dgm:prSet/>
      <dgm:spPr/>
      <dgm:t>
        <a:bodyPr/>
        <a:lstStyle/>
        <a:p>
          <a:endParaRPr lang="es-ES"/>
        </a:p>
      </dgm:t>
    </dgm:pt>
    <dgm:pt modelId="{923F3F7A-0095-4F4B-8338-81087F71A437}">
      <dgm:prSet phldrT="[Texto]" custT="1"/>
      <dgm:spPr/>
      <dgm:t>
        <a:bodyPr/>
        <a:lstStyle/>
        <a:p>
          <a:r>
            <a:rPr lang="es-ES" sz="1400" dirty="0"/>
            <a:t>Conformación comité técnico</a:t>
          </a:r>
        </a:p>
      </dgm:t>
    </dgm:pt>
    <dgm:pt modelId="{C70B95F9-2447-4845-AE3D-F770500F2902}" type="parTrans" cxnId="{26603114-7D0A-4628-A64C-01C1BADC8E2D}">
      <dgm:prSet/>
      <dgm:spPr/>
      <dgm:t>
        <a:bodyPr/>
        <a:lstStyle/>
        <a:p>
          <a:endParaRPr lang="es-ES"/>
        </a:p>
      </dgm:t>
    </dgm:pt>
    <dgm:pt modelId="{D576FBAF-7120-4915-872D-945A4F3F3803}" type="sibTrans" cxnId="{26603114-7D0A-4628-A64C-01C1BADC8E2D}">
      <dgm:prSet/>
      <dgm:spPr/>
      <dgm:t>
        <a:bodyPr/>
        <a:lstStyle/>
        <a:p>
          <a:endParaRPr lang="es-ES"/>
        </a:p>
      </dgm:t>
    </dgm:pt>
    <dgm:pt modelId="{F8A248AD-F4A2-4F1B-8E1D-AB816FDB201E}">
      <dgm:prSet phldrT="[Texto]" custT="1"/>
      <dgm:spPr/>
      <dgm:t>
        <a:bodyPr/>
        <a:lstStyle/>
        <a:p>
          <a:r>
            <a:rPr lang="es-ES" sz="1200" dirty="0"/>
            <a:t>Legal</a:t>
          </a:r>
        </a:p>
      </dgm:t>
    </dgm:pt>
    <dgm:pt modelId="{5987ED40-F9FA-4A4C-8F68-74B8EF3589A5}" type="parTrans" cxnId="{563540CF-F0FD-4161-B934-71C0722A6A80}">
      <dgm:prSet/>
      <dgm:spPr/>
      <dgm:t>
        <a:bodyPr/>
        <a:lstStyle/>
        <a:p>
          <a:endParaRPr lang="es-ES"/>
        </a:p>
      </dgm:t>
    </dgm:pt>
    <dgm:pt modelId="{C96DB787-E18C-497F-B8B9-018A47229719}" type="sibTrans" cxnId="{563540CF-F0FD-4161-B934-71C0722A6A80}">
      <dgm:prSet/>
      <dgm:spPr/>
      <dgm:t>
        <a:bodyPr/>
        <a:lstStyle/>
        <a:p>
          <a:endParaRPr lang="es-ES"/>
        </a:p>
      </dgm:t>
    </dgm:pt>
    <dgm:pt modelId="{03396307-5C69-47D1-BE3F-410C4F07EB14}">
      <dgm:prSet phldrT="[Texto]" custT="1"/>
      <dgm:spPr/>
      <dgm:t>
        <a:bodyPr/>
        <a:lstStyle/>
        <a:p>
          <a:r>
            <a:rPr lang="es-ES" sz="1200" dirty="0"/>
            <a:t>Económico</a:t>
          </a:r>
        </a:p>
      </dgm:t>
    </dgm:pt>
    <dgm:pt modelId="{E680DD81-57D9-49B3-9D01-6BF9DD425A97}" type="parTrans" cxnId="{204C2E5B-87C1-4920-83A9-5F27902F88DD}">
      <dgm:prSet/>
      <dgm:spPr/>
      <dgm:t>
        <a:bodyPr/>
        <a:lstStyle/>
        <a:p>
          <a:endParaRPr lang="es-ES"/>
        </a:p>
      </dgm:t>
    </dgm:pt>
    <dgm:pt modelId="{F3D6D820-82CD-4FFE-A1BE-F34326557B53}" type="sibTrans" cxnId="{204C2E5B-87C1-4920-83A9-5F27902F88DD}">
      <dgm:prSet/>
      <dgm:spPr/>
      <dgm:t>
        <a:bodyPr/>
        <a:lstStyle/>
        <a:p>
          <a:endParaRPr lang="es-ES"/>
        </a:p>
      </dgm:t>
    </dgm:pt>
    <dgm:pt modelId="{987B418A-7AC4-419B-854E-784CC47FA450}">
      <dgm:prSet phldrT="[Texto]" custT="1"/>
      <dgm:spPr/>
      <dgm:t>
        <a:bodyPr/>
        <a:lstStyle/>
        <a:p>
          <a:r>
            <a:rPr lang="es-ES" sz="1200" i="1" dirty="0"/>
            <a:t>Reuniones informativas</a:t>
          </a:r>
        </a:p>
      </dgm:t>
    </dgm:pt>
    <dgm:pt modelId="{9B24E555-C6C9-491B-B75A-F7042D547F22}" type="parTrans" cxnId="{47308EB9-01F9-4F07-8BE4-3ECB8AFD3BCC}">
      <dgm:prSet/>
      <dgm:spPr/>
      <dgm:t>
        <a:bodyPr/>
        <a:lstStyle/>
        <a:p>
          <a:endParaRPr lang="es-ES"/>
        </a:p>
      </dgm:t>
    </dgm:pt>
    <dgm:pt modelId="{F6093278-85DA-4AC2-9E71-4CDC88172F6F}" type="sibTrans" cxnId="{47308EB9-01F9-4F07-8BE4-3ECB8AFD3BCC}">
      <dgm:prSet/>
      <dgm:spPr/>
      <dgm:t>
        <a:bodyPr/>
        <a:lstStyle/>
        <a:p>
          <a:endParaRPr lang="es-ES"/>
        </a:p>
      </dgm:t>
    </dgm:pt>
    <dgm:pt modelId="{999284F9-2A8E-458D-B066-771856805F90}">
      <dgm:prSet phldrT="[Texto]" custT="1"/>
      <dgm:spPr/>
      <dgm:t>
        <a:bodyPr/>
        <a:lstStyle/>
        <a:p>
          <a:r>
            <a:rPr lang="es-ES" sz="1200" dirty="0"/>
            <a:t>Votación/priorización.</a:t>
          </a:r>
        </a:p>
      </dgm:t>
    </dgm:pt>
    <dgm:pt modelId="{453DE73E-8356-4308-9688-0E0FE0E28D6A}" type="parTrans" cxnId="{CD7974A3-D3F0-42AE-A74B-B7067954AD32}">
      <dgm:prSet/>
      <dgm:spPr/>
      <dgm:t>
        <a:bodyPr/>
        <a:lstStyle/>
        <a:p>
          <a:endParaRPr lang="es-ES"/>
        </a:p>
      </dgm:t>
    </dgm:pt>
    <dgm:pt modelId="{AB6344D4-0EF9-415D-9326-DAA484057A61}" type="sibTrans" cxnId="{CD7974A3-D3F0-42AE-A74B-B7067954AD32}">
      <dgm:prSet/>
      <dgm:spPr/>
      <dgm:t>
        <a:bodyPr/>
        <a:lstStyle/>
        <a:p>
          <a:endParaRPr lang="es-ES"/>
        </a:p>
      </dgm:t>
    </dgm:pt>
    <dgm:pt modelId="{DD2F9EBD-22B4-4752-8806-90DAEE680C2C}">
      <dgm:prSet phldrT="[Texto]" custT="1"/>
      <dgm:spPr/>
      <dgm:t>
        <a:bodyPr/>
        <a:lstStyle/>
        <a:p>
          <a:r>
            <a:rPr lang="es-ES" sz="1200" dirty="0"/>
            <a:t>Conformación comité de seguimiento.</a:t>
          </a:r>
        </a:p>
      </dgm:t>
    </dgm:pt>
    <dgm:pt modelId="{7EA13424-6E9C-4DE2-98DD-398A1741B57A}" type="parTrans" cxnId="{E5BC7BA2-3782-47B1-8486-F5BE6D8740FE}">
      <dgm:prSet/>
      <dgm:spPr/>
      <dgm:t>
        <a:bodyPr/>
        <a:lstStyle/>
        <a:p>
          <a:endParaRPr lang="es-ES"/>
        </a:p>
      </dgm:t>
    </dgm:pt>
    <dgm:pt modelId="{E4205301-38D4-4496-B8E8-DB75B0D10FC8}" type="sibTrans" cxnId="{E5BC7BA2-3782-47B1-8486-F5BE6D8740FE}">
      <dgm:prSet/>
      <dgm:spPr/>
      <dgm:t>
        <a:bodyPr/>
        <a:lstStyle/>
        <a:p>
          <a:endParaRPr lang="es-ES"/>
        </a:p>
      </dgm:t>
    </dgm:pt>
    <dgm:pt modelId="{E9CC9AD4-2C6A-43AA-B531-B7E97803203E}">
      <dgm:prSet phldrT="[Texto]" custT="1"/>
      <dgm:spPr/>
      <dgm:t>
        <a:bodyPr/>
        <a:lstStyle/>
        <a:p>
          <a:r>
            <a:rPr lang="es-ES" sz="1200" dirty="0"/>
            <a:t>Firma de las actas de corresponsabilidad.</a:t>
          </a:r>
        </a:p>
      </dgm:t>
    </dgm:pt>
    <dgm:pt modelId="{D616CD07-6955-4683-9BFE-CCB75CD942FE}" type="parTrans" cxnId="{C8041FEE-CCF5-422F-A595-B116A67F1362}">
      <dgm:prSet/>
      <dgm:spPr/>
      <dgm:t>
        <a:bodyPr/>
        <a:lstStyle/>
        <a:p>
          <a:endParaRPr lang="es-ES"/>
        </a:p>
      </dgm:t>
    </dgm:pt>
    <dgm:pt modelId="{72893F95-7B87-4C4A-BAE7-7D9D0D3AFE96}" type="sibTrans" cxnId="{C8041FEE-CCF5-422F-A595-B116A67F1362}">
      <dgm:prSet/>
      <dgm:spPr/>
      <dgm:t>
        <a:bodyPr/>
        <a:lstStyle/>
        <a:p>
          <a:endParaRPr lang="es-ES"/>
        </a:p>
      </dgm:t>
    </dgm:pt>
    <dgm:pt modelId="{B173166E-B1D2-4567-A56C-CBC5BC56B152}" type="pres">
      <dgm:prSet presAssocID="{2046FD51-B573-4664-8531-412154BD556B}" presName="Name0" presStyleCnt="0">
        <dgm:presLayoutVars>
          <dgm:dir/>
          <dgm:animLvl val="lvl"/>
          <dgm:resizeHandles val="exact"/>
        </dgm:presLayoutVars>
      </dgm:prSet>
      <dgm:spPr/>
      <dgm:t>
        <a:bodyPr/>
        <a:lstStyle/>
        <a:p>
          <a:endParaRPr lang="es-ES"/>
        </a:p>
      </dgm:t>
    </dgm:pt>
    <dgm:pt modelId="{84011E6A-7072-4A3B-99C4-941F3A458174}" type="pres">
      <dgm:prSet presAssocID="{2046FD51-B573-4664-8531-412154BD556B}" presName="tSp" presStyleCnt="0"/>
      <dgm:spPr/>
    </dgm:pt>
    <dgm:pt modelId="{C140036A-B521-4F0B-972D-862A274B617D}" type="pres">
      <dgm:prSet presAssocID="{2046FD51-B573-4664-8531-412154BD556B}" presName="bSp" presStyleCnt="0"/>
      <dgm:spPr/>
    </dgm:pt>
    <dgm:pt modelId="{28C6A0B4-21E5-4501-8E1F-1620EF1D9E75}" type="pres">
      <dgm:prSet presAssocID="{2046FD51-B573-4664-8531-412154BD556B}" presName="process" presStyleCnt="0"/>
      <dgm:spPr/>
    </dgm:pt>
    <dgm:pt modelId="{C0EB72DF-5F4D-494A-A421-C338920DBB15}" type="pres">
      <dgm:prSet presAssocID="{B36F7C4E-BBC5-41A9-90C3-61A5FFD2C1B4}" presName="composite1" presStyleCnt="0"/>
      <dgm:spPr/>
    </dgm:pt>
    <dgm:pt modelId="{BB98D237-303D-445C-BB9A-A96AE8A99947}" type="pres">
      <dgm:prSet presAssocID="{B36F7C4E-BBC5-41A9-90C3-61A5FFD2C1B4}" presName="dummyNode1" presStyleLbl="node1" presStyleIdx="0" presStyleCnt="3"/>
      <dgm:spPr/>
    </dgm:pt>
    <dgm:pt modelId="{490E41F4-8419-4967-9D9C-CF19EF70D2E1}" type="pres">
      <dgm:prSet presAssocID="{B36F7C4E-BBC5-41A9-90C3-61A5FFD2C1B4}" presName="childNode1" presStyleLbl="bgAcc1" presStyleIdx="0" presStyleCnt="3">
        <dgm:presLayoutVars>
          <dgm:bulletEnabled val="1"/>
        </dgm:presLayoutVars>
      </dgm:prSet>
      <dgm:spPr/>
      <dgm:t>
        <a:bodyPr/>
        <a:lstStyle/>
        <a:p>
          <a:endParaRPr lang="es-ES"/>
        </a:p>
      </dgm:t>
    </dgm:pt>
    <dgm:pt modelId="{209F0277-C4C7-4B1A-B7D3-6EC0FD79A27A}" type="pres">
      <dgm:prSet presAssocID="{B36F7C4E-BBC5-41A9-90C3-61A5FFD2C1B4}" presName="childNode1tx" presStyleLbl="bgAcc1" presStyleIdx="0" presStyleCnt="3">
        <dgm:presLayoutVars>
          <dgm:bulletEnabled val="1"/>
        </dgm:presLayoutVars>
      </dgm:prSet>
      <dgm:spPr/>
      <dgm:t>
        <a:bodyPr/>
        <a:lstStyle/>
        <a:p>
          <a:endParaRPr lang="es-ES"/>
        </a:p>
      </dgm:t>
    </dgm:pt>
    <dgm:pt modelId="{0B3C57C5-BEE9-47BD-A230-96CFC29E10CA}" type="pres">
      <dgm:prSet presAssocID="{B36F7C4E-BBC5-41A9-90C3-61A5FFD2C1B4}" presName="parentNode1" presStyleLbl="node1" presStyleIdx="0" presStyleCnt="3" custLinFactNeighborX="-22499" custLinFactNeighborY="55479">
        <dgm:presLayoutVars>
          <dgm:chMax val="1"/>
          <dgm:bulletEnabled val="1"/>
        </dgm:presLayoutVars>
      </dgm:prSet>
      <dgm:spPr/>
      <dgm:t>
        <a:bodyPr/>
        <a:lstStyle/>
        <a:p>
          <a:endParaRPr lang="es-ES"/>
        </a:p>
      </dgm:t>
    </dgm:pt>
    <dgm:pt modelId="{F2F54165-466B-4E08-A357-D0E17129716E}" type="pres">
      <dgm:prSet presAssocID="{B36F7C4E-BBC5-41A9-90C3-61A5FFD2C1B4}" presName="connSite1" presStyleCnt="0"/>
      <dgm:spPr/>
    </dgm:pt>
    <dgm:pt modelId="{D9CC86C8-1140-466A-ACFB-ED7083953A35}" type="pres">
      <dgm:prSet presAssocID="{344127E9-9410-4991-A14C-BB0C78748664}" presName="Name9" presStyleLbl="sibTrans2D1" presStyleIdx="0" presStyleCnt="2" custLinFactNeighborX="16880" custLinFactNeighborY="2337"/>
      <dgm:spPr/>
      <dgm:t>
        <a:bodyPr/>
        <a:lstStyle/>
        <a:p>
          <a:endParaRPr lang="es-ES"/>
        </a:p>
      </dgm:t>
    </dgm:pt>
    <dgm:pt modelId="{78670EB6-729F-4CCF-8A86-479C9EEBDB16}" type="pres">
      <dgm:prSet presAssocID="{7B5AFB74-9089-4A71-81EC-DBE648D0B200}" presName="composite2" presStyleCnt="0"/>
      <dgm:spPr/>
    </dgm:pt>
    <dgm:pt modelId="{E0A0B352-0409-454E-A9A2-F6D15FBC1B2D}" type="pres">
      <dgm:prSet presAssocID="{7B5AFB74-9089-4A71-81EC-DBE648D0B200}" presName="dummyNode2" presStyleLbl="node1" presStyleIdx="0" presStyleCnt="3"/>
      <dgm:spPr/>
    </dgm:pt>
    <dgm:pt modelId="{15E58F17-4B58-4E13-A559-9C7BEECF3618}" type="pres">
      <dgm:prSet presAssocID="{7B5AFB74-9089-4A71-81EC-DBE648D0B200}" presName="childNode2" presStyleLbl="bgAcc1" presStyleIdx="1" presStyleCnt="3" custLinFactNeighborX="-1603" custLinFactNeighborY="-679">
        <dgm:presLayoutVars>
          <dgm:bulletEnabled val="1"/>
        </dgm:presLayoutVars>
      </dgm:prSet>
      <dgm:spPr/>
      <dgm:t>
        <a:bodyPr/>
        <a:lstStyle/>
        <a:p>
          <a:endParaRPr lang="es-ES"/>
        </a:p>
      </dgm:t>
    </dgm:pt>
    <dgm:pt modelId="{5B879432-AA3F-4546-BE58-6BB7C807923C}" type="pres">
      <dgm:prSet presAssocID="{7B5AFB74-9089-4A71-81EC-DBE648D0B200}" presName="childNode2tx" presStyleLbl="bgAcc1" presStyleIdx="1" presStyleCnt="3">
        <dgm:presLayoutVars>
          <dgm:bulletEnabled val="1"/>
        </dgm:presLayoutVars>
      </dgm:prSet>
      <dgm:spPr/>
      <dgm:t>
        <a:bodyPr/>
        <a:lstStyle/>
        <a:p>
          <a:endParaRPr lang="es-ES"/>
        </a:p>
      </dgm:t>
    </dgm:pt>
    <dgm:pt modelId="{3952E7A5-D79C-4407-91DA-8372F4425911}" type="pres">
      <dgm:prSet presAssocID="{7B5AFB74-9089-4A71-81EC-DBE648D0B200}" presName="parentNode2" presStyleLbl="node1" presStyleIdx="1" presStyleCnt="3">
        <dgm:presLayoutVars>
          <dgm:chMax val="0"/>
          <dgm:bulletEnabled val="1"/>
        </dgm:presLayoutVars>
      </dgm:prSet>
      <dgm:spPr/>
      <dgm:t>
        <a:bodyPr/>
        <a:lstStyle/>
        <a:p>
          <a:endParaRPr lang="es-ES"/>
        </a:p>
      </dgm:t>
    </dgm:pt>
    <dgm:pt modelId="{8F0478A4-9770-4A77-892B-29E0F2116F13}" type="pres">
      <dgm:prSet presAssocID="{7B5AFB74-9089-4A71-81EC-DBE648D0B200}" presName="connSite2" presStyleCnt="0"/>
      <dgm:spPr/>
    </dgm:pt>
    <dgm:pt modelId="{2E055B39-EFCD-4DE8-9D5A-C3367A81467A}" type="pres">
      <dgm:prSet presAssocID="{EB695D8B-F6A8-4FAC-BBEC-28137DB1B81B}" presName="Name18" presStyleLbl="sibTrans2D1" presStyleIdx="1" presStyleCnt="2" custLinFactNeighborX="29034" custLinFactNeighborY="707"/>
      <dgm:spPr/>
      <dgm:t>
        <a:bodyPr/>
        <a:lstStyle/>
        <a:p>
          <a:endParaRPr lang="es-ES"/>
        </a:p>
      </dgm:t>
    </dgm:pt>
    <dgm:pt modelId="{778DCC0F-47DF-456B-871A-4A150D1F4697}" type="pres">
      <dgm:prSet presAssocID="{40F1F8D4-C906-4EAF-A295-3CECD16030D0}" presName="composite1" presStyleCnt="0"/>
      <dgm:spPr/>
    </dgm:pt>
    <dgm:pt modelId="{06F9F047-62A7-4473-B4CB-98EDE57E86CF}" type="pres">
      <dgm:prSet presAssocID="{40F1F8D4-C906-4EAF-A295-3CECD16030D0}" presName="dummyNode1" presStyleLbl="node1" presStyleIdx="1" presStyleCnt="3"/>
      <dgm:spPr/>
    </dgm:pt>
    <dgm:pt modelId="{6EA6B6F4-87C0-409B-BF99-69E7E9A72C33}" type="pres">
      <dgm:prSet presAssocID="{40F1F8D4-C906-4EAF-A295-3CECD16030D0}" presName="childNode1" presStyleLbl="bgAcc1" presStyleIdx="2" presStyleCnt="3">
        <dgm:presLayoutVars>
          <dgm:bulletEnabled val="1"/>
        </dgm:presLayoutVars>
      </dgm:prSet>
      <dgm:spPr/>
      <dgm:t>
        <a:bodyPr/>
        <a:lstStyle/>
        <a:p>
          <a:endParaRPr lang="es-ES"/>
        </a:p>
      </dgm:t>
    </dgm:pt>
    <dgm:pt modelId="{C9E0C1E4-766F-4689-B983-43D38B15FF9B}" type="pres">
      <dgm:prSet presAssocID="{40F1F8D4-C906-4EAF-A295-3CECD16030D0}" presName="childNode1tx" presStyleLbl="bgAcc1" presStyleIdx="2" presStyleCnt="3">
        <dgm:presLayoutVars>
          <dgm:bulletEnabled val="1"/>
        </dgm:presLayoutVars>
      </dgm:prSet>
      <dgm:spPr/>
      <dgm:t>
        <a:bodyPr/>
        <a:lstStyle/>
        <a:p>
          <a:endParaRPr lang="es-ES"/>
        </a:p>
      </dgm:t>
    </dgm:pt>
    <dgm:pt modelId="{D540114B-F620-4AAC-ABE4-3D283C7A7838}" type="pres">
      <dgm:prSet presAssocID="{40F1F8D4-C906-4EAF-A295-3CECD16030D0}" presName="parentNode1" presStyleLbl="node1" presStyleIdx="2" presStyleCnt="3" custLinFactNeighborX="-20801" custLinFactNeighborY="72915">
        <dgm:presLayoutVars>
          <dgm:chMax val="1"/>
          <dgm:bulletEnabled val="1"/>
        </dgm:presLayoutVars>
      </dgm:prSet>
      <dgm:spPr/>
      <dgm:t>
        <a:bodyPr/>
        <a:lstStyle/>
        <a:p>
          <a:endParaRPr lang="es-ES"/>
        </a:p>
      </dgm:t>
    </dgm:pt>
    <dgm:pt modelId="{374F5E89-645E-4A2B-8DE7-FE79780F5EC2}" type="pres">
      <dgm:prSet presAssocID="{40F1F8D4-C906-4EAF-A295-3CECD16030D0}" presName="connSite1" presStyleCnt="0"/>
      <dgm:spPr/>
    </dgm:pt>
  </dgm:ptLst>
  <dgm:cxnLst>
    <dgm:cxn modelId="{204C2E5B-87C1-4920-83A9-5F27902F88DD}" srcId="{7B5AFB74-9089-4A71-81EC-DBE648D0B200}" destId="{03396307-5C69-47D1-BE3F-410C4F07EB14}" srcOrd="3" destOrd="0" parTransId="{E680DD81-57D9-49B3-9D01-6BF9DD425A97}" sibTransId="{F3D6D820-82CD-4FFE-A1BE-F34326557B53}"/>
    <dgm:cxn modelId="{F01ADF12-72CB-4441-9070-40505FABEE44}" type="presOf" srcId="{CC607E8D-EE7D-430F-9DB7-6822556A4B19}" destId="{5B879432-AA3F-4546-BE58-6BB7C807923C}" srcOrd="1" destOrd="1" presId="urn:microsoft.com/office/officeart/2005/8/layout/hProcess4"/>
    <dgm:cxn modelId="{1B3A3C7F-7703-485F-934F-A07DD33A47C3}" srcId="{2046FD51-B573-4664-8531-412154BD556B}" destId="{7B5AFB74-9089-4A71-81EC-DBE648D0B200}" srcOrd="1" destOrd="0" parTransId="{3E4C993A-698B-4348-9DC2-D498C3759FB2}" sibTransId="{EB695D8B-F6A8-4FAC-BBEC-28137DB1B81B}"/>
    <dgm:cxn modelId="{1D1BE93B-2F3A-44F5-8EA1-2CFB03268DF0}" srcId="{40F1F8D4-C906-4EAF-A295-3CECD16030D0}" destId="{8DE4BE27-E110-41D3-859A-B4BABB36E422}" srcOrd="0" destOrd="0" parTransId="{2F1CCDA0-5F06-4EB0-B321-C609B621ED2A}" sibTransId="{333830FA-9FC6-440B-85C3-C294C31A420B}"/>
    <dgm:cxn modelId="{79960AA1-3655-4ABA-9A18-AA21B54FC0D5}" type="presOf" srcId="{FE87B32F-985A-4B32-BCAC-57632CC9FBE3}" destId="{6EA6B6F4-87C0-409B-BF99-69E7E9A72C33}" srcOrd="0" destOrd="4" presId="urn:microsoft.com/office/officeart/2005/8/layout/hProcess4"/>
    <dgm:cxn modelId="{0EDC219C-CDD5-4665-B682-03E1747BC605}" srcId="{2046FD51-B573-4664-8531-412154BD556B}" destId="{40F1F8D4-C906-4EAF-A295-3CECD16030D0}" srcOrd="2" destOrd="0" parTransId="{81D56148-871B-4E3A-A7D4-3DC14C13D67C}" sibTransId="{A8059A9F-16FA-4A7F-B50E-C98C7CE4BF4D}"/>
    <dgm:cxn modelId="{761345F4-BD3D-4DF8-B1F7-13002163D7FF}" type="presOf" srcId="{DD2F9EBD-22B4-4752-8806-90DAEE680C2C}" destId="{C9E0C1E4-766F-4689-B983-43D38B15FF9B}" srcOrd="1" destOrd="2" presId="urn:microsoft.com/office/officeart/2005/8/layout/hProcess4"/>
    <dgm:cxn modelId="{C226D4B3-8079-4F21-97FF-42E159051235}" type="presOf" srcId="{DD2F9EBD-22B4-4752-8806-90DAEE680C2C}" destId="{6EA6B6F4-87C0-409B-BF99-69E7E9A72C33}" srcOrd="0" destOrd="2" presId="urn:microsoft.com/office/officeart/2005/8/layout/hProcess4"/>
    <dgm:cxn modelId="{5A94CD4E-8B55-4A4C-A419-9283C48AF09D}" type="presOf" srcId="{923F3F7A-0095-4F4B-8338-81087F71A437}" destId="{490E41F4-8419-4967-9D9C-CF19EF70D2E1}" srcOrd="0" destOrd="2" presId="urn:microsoft.com/office/officeart/2005/8/layout/hProcess4"/>
    <dgm:cxn modelId="{CD7974A3-D3F0-42AE-A74B-B7067954AD32}" srcId="{40F1F8D4-C906-4EAF-A295-3CECD16030D0}" destId="{999284F9-2A8E-458D-B066-771856805F90}" srcOrd="1" destOrd="0" parTransId="{453DE73E-8356-4308-9688-0E0FE0E28D6A}" sibTransId="{AB6344D4-0EF9-415D-9326-DAA484057A61}"/>
    <dgm:cxn modelId="{EFF4E95A-4167-4D2C-B5DD-BBC6372AE9A7}" type="presOf" srcId="{E9CC9AD4-2C6A-43AA-B531-B7E97803203E}" destId="{6EA6B6F4-87C0-409B-BF99-69E7E9A72C33}" srcOrd="0" destOrd="3" presId="urn:microsoft.com/office/officeart/2005/8/layout/hProcess4"/>
    <dgm:cxn modelId="{C3D63A17-73BF-4D97-A27B-07A49BA59D65}" type="presOf" srcId="{F8A248AD-F4A2-4F1B-8E1D-AB816FDB201E}" destId="{15E58F17-4B58-4E13-A559-9C7BEECF3618}" srcOrd="0" destOrd="2" presId="urn:microsoft.com/office/officeart/2005/8/layout/hProcess4"/>
    <dgm:cxn modelId="{563540CF-F0FD-4161-B934-71C0722A6A80}" srcId="{7B5AFB74-9089-4A71-81EC-DBE648D0B200}" destId="{F8A248AD-F4A2-4F1B-8E1D-AB816FDB201E}" srcOrd="2" destOrd="0" parTransId="{5987ED40-F9FA-4A4C-8F68-74B8EF3589A5}" sibTransId="{C96DB787-E18C-497F-B8B9-018A47229719}"/>
    <dgm:cxn modelId="{90E07BC5-065F-4046-A131-666224D91D63}" type="presOf" srcId="{5CB206D2-6863-44E1-82F4-D7AD6D430D88}" destId="{5B879432-AA3F-4546-BE58-6BB7C807923C}" srcOrd="1" destOrd="0" presId="urn:microsoft.com/office/officeart/2005/8/layout/hProcess4"/>
    <dgm:cxn modelId="{C603BAFA-4744-42A7-B80C-FADDDE48ECE2}" type="presOf" srcId="{923F3F7A-0095-4F4B-8338-81087F71A437}" destId="{209F0277-C4C7-4B1A-B7D3-6EC0FD79A27A}" srcOrd="1" destOrd="2" presId="urn:microsoft.com/office/officeart/2005/8/layout/hProcess4"/>
    <dgm:cxn modelId="{49ECFBD6-35AE-404A-AB95-D1FED78A1743}" srcId="{7B5AFB74-9089-4A71-81EC-DBE648D0B200}" destId="{CC607E8D-EE7D-430F-9DB7-6822556A4B19}" srcOrd="1" destOrd="0" parTransId="{79C83753-404B-4209-96F4-945CCAEF227F}" sibTransId="{B584A035-B81C-4199-AFE3-5125F8793460}"/>
    <dgm:cxn modelId="{05D225AB-8E26-4F20-BDA9-CC1BEC09A34E}" type="presOf" srcId="{9FCEBFA0-DC28-4AD3-86FC-5239E194DB64}" destId="{209F0277-C4C7-4B1A-B7D3-6EC0FD79A27A}" srcOrd="1" destOrd="1" presId="urn:microsoft.com/office/officeart/2005/8/layout/hProcess4"/>
    <dgm:cxn modelId="{94D1EA00-F519-4FDB-A5C2-561FA19CFAFC}" type="presOf" srcId="{5CB206D2-6863-44E1-82F4-D7AD6D430D88}" destId="{15E58F17-4B58-4E13-A559-9C7BEECF3618}" srcOrd="0" destOrd="0" presId="urn:microsoft.com/office/officeart/2005/8/layout/hProcess4"/>
    <dgm:cxn modelId="{AF3862B0-2A3C-4C7E-BAF0-8EF37036C921}" type="presOf" srcId="{CC607E8D-EE7D-430F-9DB7-6822556A4B19}" destId="{15E58F17-4B58-4E13-A559-9C7BEECF3618}" srcOrd="0" destOrd="1" presId="urn:microsoft.com/office/officeart/2005/8/layout/hProcess4"/>
    <dgm:cxn modelId="{060417C6-C26E-48A2-9DF1-BBCD67F80A34}" type="presOf" srcId="{2046FD51-B573-4664-8531-412154BD556B}" destId="{B173166E-B1D2-4567-A56C-CBC5BC56B152}" srcOrd="0" destOrd="0" presId="urn:microsoft.com/office/officeart/2005/8/layout/hProcess4"/>
    <dgm:cxn modelId="{115D4359-9416-4713-96B1-FF36FA669C44}" type="presOf" srcId="{03396307-5C69-47D1-BE3F-410C4F07EB14}" destId="{15E58F17-4B58-4E13-A559-9C7BEECF3618}" srcOrd="0" destOrd="3" presId="urn:microsoft.com/office/officeart/2005/8/layout/hProcess4"/>
    <dgm:cxn modelId="{BFB62E89-DB98-4ED6-B06B-AEFF91D6F3FA}" type="presOf" srcId="{EB695D8B-F6A8-4FAC-BBEC-28137DB1B81B}" destId="{2E055B39-EFCD-4DE8-9D5A-C3367A81467A}" srcOrd="0" destOrd="0" presId="urn:microsoft.com/office/officeart/2005/8/layout/hProcess4"/>
    <dgm:cxn modelId="{E5BC7BA2-3782-47B1-8486-F5BE6D8740FE}" srcId="{40F1F8D4-C906-4EAF-A295-3CECD16030D0}" destId="{DD2F9EBD-22B4-4752-8806-90DAEE680C2C}" srcOrd="2" destOrd="0" parTransId="{7EA13424-6E9C-4DE2-98DD-398A1741B57A}" sibTransId="{E4205301-38D4-4496-B8E8-DB75B0D10FC8}"/>
    <dgm:cxn modelId="{CD993775-A557-48DE-A85A-10BB2988BC9E}" type="presOf" srcId="{999284F9-2A8E-458D-B066-771856805F90}" destId="{C9E0C1E4-766F-4689-B983-43D38B15FF9B}" srcOrd="1" destOrd="1" presId="urn:microsoft.com/office/officeart/2005/8/layout/hProcess4"/>
    <dgm:cxn modelId="{E9CA16BA-4464-4295-B93C-3A3D41F6F98C}" srcId="{B36F7C4E-BBC5-41A9-90C3-61A5FFD2C1B4}" destId="{88753990-9C1F-4694-B5C7-00A7BEFA7E27}" srcOrd="0" destOrd="0" parTransId="{ADF2E15C-0B3A-4247-9BC4-6CCC22456465}" sibTransId="{8799C2E0-AC21-4D71-9C9F-53752192DAAA}"/>
    <dgm:cxn modelId="{DC245E3B-5CF4-43DF-B3F0-C75774552BBA}" type="presOf" srcId="{03396307-5C69-47D1-BE3F-410C4F07EB14}" destId="{5B879432-AA3F-4546-BE58-6BB7C807923C}" srcOrd="1" destOrd="3" presId="urn:microsoft.com/office/officeart/2005/8/layout/hProcess4"/>
    <dgm:cxn modelId="{8F08E773-D1CA-4894-84D7-D4E3E9091A96}" type="presOf" srcId="{999284F9-2A8E-458D-B066-771856805F90}" destId="{6EA6B6F4-87C0-409B-BF99-69E7E9A72C33}" srcOrd="0" destOrd="1" presId="urn:microsoft.com/office/officeart/2005/8/layout/hProcess4"/>
    <dgm:cxn modelId="{6AEFFD97-E2CD-40BA-8434-189FF3E6A85C}" srcId="{40F1F8D4-C906-4EAF-A295-3CECD16030D0}" destId="{FE87B32F-985A-4B32-BCAC-57632CC9FBE3}" srcOrd="4" destOrd="0" parTransId="{9F518ABB-4248-4E4D-B78C-FDBCE7133822}" sibTransId="{509FF801-D92C-4978-B949-A0186DE29242}"/>
    <dgm:cxn modelId="{3885EC15-1022-4B38-A948-0A0A2C1B7F30}" type="presOf" srcId="{8DE4BE27-E110-41D3-859A-B4BABB36E422}" destId="{6EA6B6F4-87C0-409B-BF99-69E7E9A72C33}" srcOrd="0" destOrd="0" presId="urn:microsoft.com/office/officeart/2005/8/layout/hProcess4"/>
    <dgm:cxn modelId="{57C68163-9718-4D19-887D-F784070B4E01}" type="presOf" srcId="{FE87B32F-985A-4B32-BCAC-57632CC9FBE3}" destId="{C9E0C1E4-766F-4689-B983-43D38B15FF9B}" srcOrd="1" destOrd="4" presId="urn:microsoft.com/office/officeart/2005/8/layout/hProcess4"/>
    <dgm:cxn modelId="{8CA06A45-0F75-4D3C-BC61-7080A01E6D01}" type="presOf" srcId="{B36F7C4E-BBC5-41A9-90C3-61A5FFD2C1B4}" destId="{0B3C57C5-BEE9-47BD-A230-96CFC29E10CA}" srcOrd="0" destOrd="0" presId="urn:microsoft.com/office/officeart/2005/8/layout/hProcess4"/>
    <dgm:cxn modelId="{C8041FEE-CCF5-422F-A595-B116A67F1362}" srcId="{40F1F8D4-C906-4EAF-A295-3CECD16030D0}" destId="{E9CC9AD4-2C6A-43AA-B531-B7E97803203E}" srcOrd="3" destOrd="0" parTransId="{D616CD07-6955-4683-9BFE-CCB75CD942FE}" sibTransId="{72893F95-7B87-4C4A-BAE7-7D9D0D3AFE96}"/>
    <dgm:cxn modelId="{D0992800-1CF0-4EB3-A167-3D9C5E314A7C}" type="presOf" srcId="{344127E9-9410-4991-A14C-BB0C78748664}" destId="{D9CC86C8-1140-466A-ACFB-ED7083953A35}" srcOrd="0" destOrd="0" presId="urn:microsoft.com/office/officeart/2005/8/layout/hProcess4"/>
    <dgm:cxn modelId="{C2C1EAE9-D3FC-4C34-BC9C-0474019D9C28}" type="presOf" srcId="{F8A248AD-F4A2-4F1B-8E1D-AB816FDB201E}" destId="{5B879432-AA3F-4546-BE58-6BB7C807923C}" srcOrd="1" destOrd="2" presId="urn:microsoft.com/office/officeart/2005/8/layout/hProcess4"/>
    <dgm:cxn modelId="{6F34FA42-9CF6-47AE-B8BA-F85B50148D96}" type="presOf" srcId="{9FCEBFA0-DC28-4AD3-86FC-5239E194DB64}" destId="{490E41F4-8419-4967-9D9C-CF19EF70D2E1}" srcOrd="0" destOrd="1" presId="urn:microsoft.com/office/officeart/2005/8/layout/hProcess4"/>
    <dgm:cxn modelId="{94F7F115-ECE5-4670-8A61-908274329A73}" type="presOf" srcId="{987B418A-7AC4-419B-854E-784CC47FA450}" destId="{5B879432-AA3F-4546-BE58-6BB7C807923C}" srcOrd="1" destOrd="4" presId="urn:microsoft.com/office/officeart/2005/8/layout/hProcess4"/>
    <dgm:cxn modelId="{26603114-7D0A-4628-A64C-01C1BADC8E2D}" srcId="{B36F7C4E-BBC5-41A9-90C3-61A5FFD2C1B4}" destId="{923F3F7A-0095-4F4B-8338-81087F71A437}" srcOrd="2" destOrd="0" parTransId="{C70B95F9-2447-4845-AE3D-F770500F2902}" sibTransId="{D576FBAF-7120-4915-872D-945A4F3F3803}"/>
    <dgm:cxn modelId="{92523ADB-D370-4FC5-9FF0-D705656D5C9F}" type="presOf" srcId="{40F1F8D4-C906-4EAF-A295-3CECD16030D0}" destId="{D540114B-F620-4AAC-ABE4-3D283C7A7838}" srcOrd="0" destOrd="0" presId="urn:microsoft.com/office/officeart/2005/8/layout/hProcess4"/>
    <dgm:cxn modelId="{6638C295-58D9-47AC-B904-4773C7BD48F8}" type="presOf" srcId="{88753990-9C1F-4694-B5C7-00A7BEFA7E27}" destId="{490E41F4-8419-4967-9D9C-CF19EF70D2E1}" srcOrd="0" destOrd="0" presId="urn:microsoft.com/office/officeart/2005/8/layout/hProcess4"/>
    <dgm:cxn modelId="{5FE73251-574B-4F21-B1D2-87533464000B}" type="presOf" srcId="{E9CC9AD4-2C6A-43AA-B531-B7E97803203E}" destId="{C9E0C1E4-766F-4689-B983-43D38B15FF9B}" srcOrd="1" destOrd="3" presId="urn:microsoft.com/office/officeart/2005/8/layout/hProcess4"/>
    <dgm:cxn modelId="{830FA849-C428-4B39-8DBA-CEAB44E40702}" srcId="{7B5AFB74-9089-4A71-81EC-DBE648D0B200}" destId="{5CB206D2-6863-44E1-82F4-D7AD6D430D88}" srcOrd="0" destOrd="0" parTransId="{EB58FEC5-3365-41BF-9C43-32C0488A9E00}" sibTransId="{736CDE31-8200-4B64-8B79-142F6AE80176}"/>
    <dgm:cxn modelId="{A0686C0C-CEF5-4D40-8B1B-A60CD3E06E79}" srcId="{B36F7C4E-BBC5-41A9-90C3-61A5FFD2C1B4}" destId="{9FCEBFA0-DC28-4AD3-86FC-5239E194DB64}" srcOrd="1" destOrd="0" parTransId="{242D52FD-1DEC-40AC-BFEE-FC96F98030CE}" sibTransId="{55C1CED0-C8F6-49ED-A711-01C65D7A0C69}"/>
    <dgm:cxn modelId="{DBA62E74-655F-4923-A18D-BF462EA5EDBE}" srcId="{2046FD51-B573-4664-8531-412154BD556B}" destId="{B36F7C4E-BBC5-41A9-90C3-61A5FFD2C1B4}" srcOrd="0" destOrd="0" parTransId="{BD37D38D-EF29-4415-88FF-4A91C1F0E8D8}" sibTransId="{344127E9-9410-4991-A14C-BB0C78748664}"/>
    <dgm:cxn modelId="{E4552A24-B5C4-473E-B36F-64B64BB65225}" type="presOf" srcId="{7B5AFB74-9089-4A71-81EC-DBE648D0B200}" destId="{3952E7A5-D79C-4407-91DA-8372F4425911}" srcOrd="0" destOrd="0" presId="urn:microsoft.com/office/officeart/2005/8/layout/hProcess4"/>
    <dgm:cxn modelId="{3EDDD16A-824A-4379-BDC9-7F3F01DEAD9B}" type="presOf" srcId="{88753990-9C1F-4694-B5C7-00A7BEFA7E27}" destId="{209F0277-C4C7-4B1A-B7D3-6EC0FD79A27A}" srcOrd="1" destOrd="0" presId="urn:microsoft.com/office/officeart/2005/8/layout/hProcess4"/>
    <dgm:cxn modelId="{6935F483-098A-43A5-8F0C-FA25E0228EE4}" type="presOf" srcId="{987B418A-7AC4-419B-854E-784CC47FA450}" destId="{15E58F17-4B58-4E13-A559-9C7BEECF3618}" srcOrd="0" destOrd="4" presId="urn:microsoft.com/office/officeart/2005/8/layout/hProcess4"/>
    <dgm:cxn modelId="{A2AAEFCF-C5BC-4E16-AA4D-70DBD94F14D0}" type="presOf" srcId="{8DE4BE27-E110-41D3-859A-B4BABB36E422}" destId="{C9E0C1E4-766F-4689-B983-43D38B15FF9B}" srcOrd="1" destOrd="0" presId="urn:microsoft.com/office/officeart/2005/8/layout/hProcess4"/>
    <dgm:cxn modelId="{47308EB9-01F9-4F07-8BE4-3ECB8AFD3BCC}" srcId="{7B5AFB74-9089-4A71-81EC-DBE648D0B200}" destId="{987B418A-7AC4-419B-854E-784CC47FA450}" srcOrd="4" destOrd="0" parTransId="{9B24E555-C6C9-491B-B75A-F7042D547F22}" sibTransId="{F6093278-85DA-4AC2-9E71-4CDC88172F6F}"/>
    <dgm:cxn modelId="{510D019D-4D5E-49AD-ACEE-A867C71FCA45}" type="presParOf" srcId="{B173166E-B1D2-4567-A56C-CBC5BC56B152}" destId="{84011E6A-7072-4A3B-99C4-941F3A458174}" srcOrd="0" destOrd="0" presId="urn:microsoft.com/office/officeart/2005/8/layout/hProcess4"/>
    <dgm:cxn modelId="{B2EA600A-BB33-4D4F-8EFF-0F45A4D9A6EC}" type="presParOf" srcId="{B173166E-B1D2-4567-A56C-CBC5BC56B152}" destId="{C140036A-B521-4F0B-972D-862A274B617D}" srcOrd="1" destOrd="0" presId="urn:microsoft.com/office/officeart/2005/8/layout/hProcess4"/>
    <dgm:cxn modelId="{76E30639-2F9B-47F5-BE0B-278DDCB74581}" type="presParOf" srcId="{B173166E-B1D2-4567-A56C-CBC5BC56B152}" destId="{28C6A0B4-21E5-4501-8E1F-1620EF1D9E75}" srcOrd="2" destOrd="0" presId="urn:microsoft.com/office/officeart/2005/8/layout/hProcess4"/>
    <dgm:cxn modelId="{BF29AF7A-CFF2-4D3B-B294-D3D252BC2A1C}" type="presParOf" srcId="{28C6A0B4-21E5-4501-8E1F-1620EF1D9E75}" destId="{C0EB72DF-5F4D-494A-A421-C338920DBB15}" srcOrd="0" destOrd="0" presId="urn:microsoft.com/office/officeart/2005/8/layout/hProcess4"/>
    <dgm:cxn modelId="{AA05E8F4-2E6D-4D13-B2E4-C0451D7FAFB2}" type="presParOf" srcId="{C0EB72DF-5F4D-494A-A421-C338920DBB15}" destId="{BB98D237-303D-445C-BB9A-A96AE8A99947}" srcOrd="0" destOrd="0" presId="urn:microsoft.com/office/officeart/2005/8/layout/hProcess4"/>
    <dgm:cxn modelId="{FD6841BF-830A-4E4C-9CEB-0620DC50BF9E}" type="presParOf" srcId="{C0EB72DF-5F4D-494A-A421-C338920DBB15}" destId="{490E41F4-8419-4967-9D9C-CF19EF70D2E1}" srcOrd="1" destOrd="0" presId="urn:microsoft.com/office/officeart/2005/8/layout/hProcess4"/>
    <dgm:cxn modelId="{B40BA2DE-9EC1-4862-9DD1-1B16A2348C99}" type="presParOf" srcId="{C0EB72DF-5F4D-494A-A421-C338920DBB15}" destId="{209F0277-C4C7-4B1A-B7D3-6EC0FD79A27A}" srcOrd="2" destOrd="0" presId="urn:microsoft.com/office/officeart/2005/8/layout/hProcess4"/>
    <dgm:cxn modelId="{DA119F3D-6D48-4B7C-A55C-741B2E95684E}" type="presParOf" srcId="{C0EB72DF-5F4D-494A-A421-C338920DBB15}" destId="{0B3C57C5-BEE9-47BD-A230-96CFC29E10CA}" srcOrd="3" destOrd="0" presId="urn:microsoft.com/office/officeart/2005/8/layout/hProcess4"/>
    <dgm:cxn modelId="{304A7AE8-C59B-4C89-9A62-D18AC835384B}" type="presParOf" srcId="{C0EB72DF-5F4D-494A-A421-C338920DBB15}" destId="{F2F54165-466B-4E08-A357-D0E17129716E}" srcOrd="4" destOrd="0" presId="urn:microsoft.com/office/officeart/2005/8/layout/hProcess4"/>
    <dgm:cxn modelId="{38400239-72E8-4DA9-806A-7BD73EBE6CF3}" type="presParOf" srcId="{28C6A0B4-21E5-4501-8E1F-1620EF1D9E75}" destId="{D9CC86C8-1140-466A-ACFB-ED7083953A35}" srcOrd="1" destOrd="0" presId="urn:microsoft.com/office/officeart/2005/8/layout/hProcess4"/>
    <dgm:cxn modelId="{96FCB10E-4F22-4C43-9497-D9A2370AC17F}" type="presParOf" srcId="{28C6A0B4-21E5-4501-8E1F-1620EF1D9E75}" destId="{78670EB6-729F-4CCF-8A86-479C9EEBDB16}" srcOrd="2" destOrd="0" presId="urn:microsoft.com/office/officeart/2005/8/layout/hProcess4"/>
    <dgm:cxn modelId="{098C1052-8A1F-4C0F-8F98-D3D9B4EF640C}" type="presParOf" srcId="{78670EB6-729F-4CCF-8A86-479C9EEBDB16}" destId="{E0A0B352-0409-454E-A9A2-F6D15FBC1B2D}" srcOrd="0" destOrd="0" presId="urn:microsoft.com/office/officeart/2005/8/layout/hProcess4"/>
    <dgm:cxn modelId="{1BD2D81D-F106-42DB-8451-50C87B7D5B6B}" type="presParOf" srcId="{78670EB6-729F-4CCF-8A86-479C9EEBDB16}" destId="{15E58F17-4B58-4E13-A559-9C7BEECF3618}" srcOrd="1" destOrd="0" presId="urn:microsoft.com/office/officeart/2005/8/layout/hProcess4"/>
    <dgm:cxn modelId="{45D8B8CC-06A1-4165-881F-A310B9501D94}" type="presParOf" srcId="{78670EB6-729F-4CCF-8A86-479C9EEBDB16}" destId="{5B879432-AA3F-4546-BE58-6BB7C807923C}" srcOrd="2" destOrd="0" presId="urn:microsoft.com/office/officeart/2005/8/layout/hProcess4"/>
    <dgm:cxn modelId="{B717814E-7D23-4300-A0C4-4F8AF6E2BDD8}" type="presParOf" srcId="{78670EB6-729F-4CCF-8A86-479C9EEBDB16}" destId="{3952E7A5-D79C-4407-91DA-8372F4425911}" srcOrd="3" destOrd="0" presId="urn:microsoft.com/office/officeart/2005/8/layout/hProcess4"/>
    <dgm:cxn modelId="{0E113182-ECD3-435B-BAB5-08834D4D3AEC}" type="presParOf" srcId="{78670EB6-729F-4CCF-8A86-479C9EEBDB16}" destId="{8F0478A4-9770-4A77-892B-29E0F2116F13}" srcOrd="4" destOrd="0" presId="urn:microsoft.com/office/officeart/2005/8/layout/hProcess4"/>
    <dgm:cxn modelId="{45BFF2DC-F5C2-435B-A00D-6E458D3A5E5B}" type="presParOf" srcId="{28C6A0B4-21E5-4501-8E1F-1620EF1D9E75}" destId="{2E055B39-EFCD-4DE8-9D5A-C3367A81467A}" srcOrd="3" destOrd="0" presId="urn:microsoft.com/office/officeart/2005/8/layout/hProcess4"/>
    <dgm:cxn modelId="{66F11984-0C72-4C72-AC48-C450197DA50D}" type="presParOf" srcId="{28C6A0B4-21E5-4501-8E1F-1620EF1D9E75}" destId="{778DCC0F-47DF-456B-871A-4A150D1F4697}" srcOrd="4" destOrd="0" presId="urn:microsoft.com/office/officeart/2005/8/layout/hProcess4"/>
    <dgm:cxn modelId="{5143624E-2A5D-42AC-92D1-5047F6048D15}" type="presParOf" srcId="{778DCC0F-47DF-456B-871A-4A150D1F4697}" destId="{06F9F047-62A7-4473-B4CB-98EDE57E86CF}" srcOrd="0" destOrd="0" presId="urn:microsoft.com/office/officeart/2005/8/layout/hProcess4"/>
    <dgm:cxn modelId="{5E9771D1-50ED-47EB-998A-DA608EC42FC2}" type="presParOf" srcId="{778DCC0F-47DF-456B-871A-4A150D1F4697}" destId="{6EA6B6F4-87C0-409B-BF99-69E7E9A72C33}" srcOrd="1" destOrd="0" presId="urn:microsoft.com/office/officeart/2005/8/layout/hProcess4"/>
    <dgm:cxn modelId="{D9875081-685C-4BB9-87F8-09653FACED48}" type="presParOf" srcId="{778DCC0F-47DF-456B-871A-4A150D1F4697}" destId="{C9E0C1E4-766F-4689-B983-43D38B15FF9B}" srcOrd="2" destOrd="0" presId="urn:microsoft.com/office/officeart/2005/8/layout/hProcess4"/>
    <dgm:cxn modelId="{FFF54BD7-2338-4E38-9B3E-29925F28A1EB}" type="presParOf" srcId="{778DCC0F-47DF-456B-871A-4A150D1F4697}" destId="{D540114B-F620-4AAC-ABE4-3D283C7A7838}" srcOrd="3" destOrd="0" presId="urn:microsoft.com/office/officeart/2005/8/layout/hProcess4"/>
    <dgm:cxn modelId="{6B277C67-2F62-4F4A-9900-CC01733D3F8C}" type="presParOf" srcId="{778DCC0F-47DF-456B-871A-4A150D1F4697}" destId="{374F5E89-645E-4A2B-8DE7-FE79780F5EC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FF662F-2523-4963-8B7D-BF38229A8E2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EA0DC209-AE73-4176-A2FD-78B769E0CEDF}">
      <dgm:prSet phldrT="[Texto]"/>
      <dgm:spPr/>
      <dgm:t>
        <a:bodyPr/>
        <a:lstStyle/>
        <a:p>
          <a:r>
            <a:rPr lang="es-ES" dirty="0"/>
            <a:t>CRITERIOS</a:t>
          </a:r>
        </a:p>
      </dgm:t>
    </dgm:pt>
    <dgm:pt modelId="{F52855DC-EBEA-414D-B3B5-050BC9D87A3D}" type="parTrans" cxnId="{5D66BEBA-C522-4FC2-940E-AF2122A958ED}">
      <dgm:prSet/>
      <dgm:spPr/>
      <dgm:t>
        <a:bodyPr/>
        <a:lstStyle/>
        <a:p>
          <a:endParaRPr lang="es-ES"/>
        </a:p>
      </dgm:t>
    </dgm:pt>
    <dgm:pt modelId="{5E69016C-A52E-4507-8A1D-693A2270B52E}" type="sibTrans" cxnId="{5D66BEBA-C522-4FC2-940E-AF2122A958ED}">
      <dgm:prSet/>
      <dgm:spPr/>
      <dgm:t>
        <a:bodyPr/>
        <a:lstStyle/>
        <a:p>
          <a:endParaRPr lang="es-ES"/>
        </a:p>
      </dgm:t>
    </dgm:pt>
    <dgm:pt modelId="{7342684C-059C-4EDB-B1E1-797FDCBFEFE7}">
      <dgm:prSet phldrT="[Texto]"/>
      <dgm:spPr/>
      <dgm:t>
        <a:bodyPr/>
        <a:lstStyle/>
        <a:p>
          <a:pPr algn="l"/>
          <a:r>
            <a:rPr lang="es-ES" dirty="0"/>
            <a:t>*Número de habitantes.</a:t>
          </a:r>
        </a:p>
        <a:p>
          <a:pPr algn="l"/>
          <a:r>
            <a:rPr lang="es-ES" dirty="0"/>
            <a:t>* Densidad poblacional.</a:t>
          </a:r>
        </a:p>
        <a:p>
          <a:pPr algn="l"/>
          <a:r>
            <a:rPr lang="es-ES" dirty="0"/>
            <a:t>*Pobreza por NBI.</a:t>
          </a:r>
        </a:p>
        <a:p>
          <a:pPr algn="l"/>
          <a:endParaRPr lang="es-ES" dirty="0"/>
        </a:p>
      </dgm:t>
    </dgm:pt>
    <dgm:pt modelId="{ED049385-356C-4465-BBFC-B599E52F912A}" type="parTrans" cxnId="{5379989D-AEC9-4ADC-8F9E-5DD0D0648755}">
      <dgm:prSet/>
      <dgm:spPr/>
      <dgm:t>
        <a:bodyPr/>
        <a:lstStyle/>
        <a:p>
          <a:endParaRPr lang="es-ES"/>
        </a:p>
      </dgm:t>
    </dgm:pt>
    <dgm:pt modelId="{BA753F5C-2290-4E09-9E72-ACAF0FAE4B00}" type="sibTrans" cxnId="{5379989D-AEC9-4ADC-8F9E-5DD0D0648755}">
      <dgm:prSet/>
      <dgm:spPr/>
      <dgm:t>
        <a:bodyPr/>
        <a:lstStyle/>
        <a:p>
          <a:endParaRPr lang="es-ES"/>
        </a:p>
      </dgm:t>
    </dgm:pt>
    <dgm:pt modelId="{55AA4AEA-FCAD-46E0-BD82-E7E289322716}" type="pres">
      <dgm:prSet presAssocID="{24FF662F-2523-4963-8B7D-BF38229A8E21}" presName="Name0" presStyleCnt="0">
        <dgm:presLayoutVars>
          <dgm:chPref val="1"/>
          <dgm:dir/>
          <dgm:animOne val="branch"/>
          <dgm:animLvl val="lvl"/>
          <dgm:resizeHandles val="exact"/>
        </dgm:presLayoutVars>
      </dgm:prSet>
      <dgm:spPr/>
      <dgm:t>
        <a:bodyPr/>
        <a:lstStyle/>
        <a:p>
          <a:endParaRPr lang="es-ES"/>
        </a:p>
      </dgm:t>
    </dgm:pt>
    <dgm:pt modelId="{7D9D3290-D465-430C-9653-7628B52D4456}" type="pres">
      <dgm:prSet presAssocID="{EA0DC209-AE73-4176-A2FD-78B769E0CEDF}" presName="root1" presStyleCnt="0"/>
      <dgm:spPr/>
    </dgm:pt>
    <dgm:pt modelId="{EFE4CD52-FF02-4174-A88C-CE21A750DA6F}" type="pres">
      <dgm:prSet presAssocID="{EA0DC209-AE73-4176-A2FD-78B769E0CEDF}" presName="LevelOneTextNode" presStyleLbl="node0" presStyleIdx="0" presStyleCnt="1" custAng="10800000">
        <dgm:presLayoutVars>
          <dgm:chPref val="3"/>
        </dgm:presLayoutVars>
      </dgm:prSet>
      <dgm:spPr/>
      <dgm:t>
        <a:bodyPr/>
        <a:lstStyle/>
        <a:p>
          <a:endParaRPr lang="es-ES"/>
        </a:p>
      </dgm:t>
    </dgm:pt>
    <dgm:pt modelId="{6E0537DF-4487-4A8A-A3EE-A6D9ADEE58FA}" type="pres">
      <dgm:prSet presAssocID="{EA0DC209-AE73-4176-A2FD-78B769E0CEDF}" presName="level2hierChild" presStyleCnt="0"/>
      <dgm:spPr/>
    </dgm:pt>
    <dgm:pt modelId="{A8A5C9C5-F3F5-4A49-AE32-56DF65310FBA}" type="pres">
      <dgm:prSet presAssocID="{ED049385-356C-4465-BBFC-B599E52F912A}" presName="conn2-1" presStyleLbl="parChTrans1D2" presStyleIdx="0" presStyleCnt="1"/>
      <dgm:spPr/>
      <dgm:t>
        <a:bodyPr/>
        <a:lstStyle/>
        <a:p>
          <a:endParaRPr lang="es-ES"/>
        </a:p>
      </dgm:t>
    </dgm:pt>
    <dgm:pt modelId="{DCA285B8-98C3-46DB-B1A8-B93FF9084450}" type="pres">
      <dgm:prSet presAssocID="{ED049385-356C-4465-BBFC-B599E52F912A}" presName="connTx" presStyleLbl="parChTrans1D2" presStyleIdx="0" presStyleCnt="1"/>
      <dgm:spPr/>
      <dgm:t>
        <a:bodyPr/>
        <a:lstStyle/>
        <a:p>
          <a:endParaRPr lang="es-ES"/>
        </a:p>
      </dgm:t>
    </dgm:pt>
    <dgm:pt modelId="{F1ADC7BC-F0B5-4D79-9B91-16541F309542}" type="pres">
      <dgm:prSet presAssocID="{7342684C-059C-4EDB-B1E1-797FDCBFEFE7}" presName="root2" presStyleCnt="0"/>
      <dgm:spPr/>
    </dgm:pt>
    <dgm:pt modelId="{F2770308-0CA0-455A-B067-6062E44BDAFD}" type="pres">
      <dgm:prSet presAssocID="{7342684C-059C-4EDB-B1E1-797FDCBFEFE7}" presName="LevelTwoTextNode" presStyleLbl="node2" presStyleIdx="0" presStyleCnt="1" custScaleX="169760" custScaleY="342442">
        <dgm:presLayoutVars>
          <dgm:chPref val="3"/>
        </dgm:presLayoutVars>
      </dgm:prSet>
      <dgm:spPr/>
      <dgm:t>
        <a:bodyPr/>
        <a:lstStyle/>
        <a:p>
          <a:endParaRPr lang="es-ES"/>
        </a:p>
      </dgm:t>
    </dgm:pt>
    <dgm:pt modelId="{8E755884-60E4-4472-B18D-9D3928B9D73E}" type="pres">
      <dgm:prSet presAssocID="{7342684C-059C-4EDB-B1E1-797FDCBFEFE7}" presName="level3hierChild" presStyleCnt="0"/>
      <dgm:spPr/>
    </dgm:pt>
  </dgm:ptLst>
  <dgm:cxnLst>
    <dgm:cxn modelId="{91208B28-11AE-4273-8705-A701835B62C5}" type="presOf" srcId="{EA0DC209-AE73-4176-A2FD-78B769E0CEDF}" destId="{EFE4CD52-FF02-4174-A88C-CE21A750DA6F}" srcOrd="0" destOrd="0" presId="urn:microsoft.com/office/officeart/2008/layout/HorizontalMultiLevelHierarchy"/>
    <dgm:cxn modelId="{DD03EF7D-2418-4B65-8A2B-9FAB1DC0562A}" type="presOf" srcId="{ED049385-356C-4465-BBFC-B599E52F912A}" destId="{DCA285B8-98C3-46DB-B1A8-B93FF9084450}" srcOrd="1" destOrd="0" presId="urn:microsoft.com/office/officeart/2008/layout/HorizontalMultiLevelHierarchy"/>
    <dgm:cxn modelId="{D4A312F7-9D0D-42C9-9C16-22BB63FF346D}" type="presOf" srcId="{24FF662F-2523-4963-8B7D-BF38229A8E21}" destId="{55AA4AEA-FCAD-46E0-BD82-E7E289322716}" srcOrd="0" destOrd="0" presId="urn:microsoft.com/office/officeart/2008/layout/HorizontalMultiLevelHierarchy"/>
    <dgm:cxn modelId="{87797CED-F3EB-4756-ACA6-F89BA54B4DFB}" type="presOf" srcId="{ED049385-356C-4465-BBFC-B599E52F912A}" destId="{A8A5C9C5-F3F5-4A49-AE32-56DF65310FBA}" srcOrd="0" destOrd="0" presId="urn:microsoft.com/office/officeart/2008/layout/HorizontalMultiLevelHierarchy"/>
    <dgm:cxn modelId="{6FA02A75-8F49-4316-8625-5A45D85FB4CC}" type="presOf" srcId="{7342684C-059C-4EDB-B1E1-797FDCBFEFE7}" destId="{F2770308-0CA0-455A-B067-6062E44BDAFD}" srcOrd="0" destOrd="0" presId="urn:microsoft.com/office/officeart/2008/layout/HorizontalMultiLevelHierarchy"/>
    <dgm:cxn modelId="{5D66BEBA-C522-4FC2-940E-AF2122A958ED}" srcId="{24FF662F-2523-4963-8B7D-BF38229A8E21}" destId="{EA0DC209-AE73-4176-A2FD-78B769E0CEDF}" srcOrd="0" destOrd="0" parTransId="{F52855DC-EBEA-414D-B3B5-050BC9D87A3D}" sibTransId="{5E69016C-A52E-4507-8A1D-693A2270B52E}"/>
    <dgm:cxn modelId="{5379989D-AEC9-4ADC-8F9E-5DD0D0648755}" srcId="{EA0DC209-AE73-4176-A2FD-78B769E0CEDF}" destId="{7342684C-059C-4EDB-B1E1-797FDCBFEFE7}" srcOrd="0" destOrd="0" parTransId="{ED049385-356C-4465-BBFC-B599E52F912A}" sibTransId="{BA753F5C-2290-4E09-9E72-ACAF0FAE4B00}"/>
    <dgm:cxn modelId="{B1205A3A-5568-45D0-B48F-B552948CD602}" type="presParOf" srcId="{55AA4AEA-FCAD-46E0-BD82-E7E289322716}" destId="{7D9D3290-D465-430C-9653-7628B52D4456}" srcOrd="0" destOrd="0" presId="urn:microsoft.com/office/officeart/2008/layout/HorizontalMultiLevelHierarchy"/>
    <dgm:cxn modelId="{F4702B07-9053-4BFF-94EE-37037A63A3B5}" type="presParOf" srcId="{7D9D3290-D465-430C-9653-7628B52D4456}" destId="{EFE4CD52-FF02-4174-A88C-CE21A750DA6F}" srcOrd="0" destOrd="0" presId="urn:microsoft.com/office/officeart/2008/layout/HorizontalMultiLevelHierarchy"/>
    <dgm:cxn modelId="{A32858D7-0BC5-47D6-A0D2-34B52E4C9135}" type="presParOf" srcId="{7D9D3290-D465-430C-9653-7628B52D4456}" destId="{6E0537DF-4487-4A8A-A3EE-A6D9ADEE58FA}" srcOrd="1" destOrd="0" presId="urn:microsoft.com/office/officeart/2008/layout/HorizontalMultiLevelHierarchy"/>
    <dgm:cxn modelId="{985F0699-CFB0-440C-BDEE-7F0B10116D2C}" type="presParOf" srcId="{6E0537DF-4487-4A8A-A3EE-A6D9ADEE58FA}" destId="{A8A5C9C5-F3F5-4A49-AE32-56DF65310FBA}" srcOrd="0" destOrd="0" presId="urn:microsoft.com/office/officeart/2008/layout/HorizontalMultiLevelHierarchy"/>
    <dgm:cxn modelId="{73F0C3DD-48E1-4DBB-A5C9-BF61A9987514}" type="presParOf" srcId="{A8A5C9C5-F3F5-4A49-AE32-56DF65310FBA}" destId="{DCA285B8-98C3-46DB-B1A8-B93FF9084450}" srcOrd="0" destOrd="0" presId="urn:microsoft.com/office/officeart/2008/layout/HorizontalMultiLevelHierarchy"/>
    <dgm:cxn modelId="{6C6E6C77-82F9-464F-8DE5-56C658471C0B}" type="presParOf" srcId="{6E0537DF-4487-4A8A-A3EE-A6D9ADEE58FA}" destId="{F1ADC7BC-F0B5-4D79-9B91-16541F309542}" srcOrd="1" destOrd="0" presId="urn:microsoft.com/office/officeart/2008/layout/HorizontalMultiLevelHierarchy"/>
    <dgm:cxn modelId="{22C08E8F-7D85-4568-AC33-A4BD45A2A2BC}" type="presParOf" srcId="{F1ADC7BC-F0B5-4D79-9B91-16541F309542}" destId="{F2770308-0CA0-455A-B067-6062E44BDAFD}" srcOrd="0" destOrd="0" presId="urn:microsoft.com/office/officeart/2008/layout/HorizontalMultiLevelHierarchy"/>
    <dgm:cxn modelId="{91098F75-3331-48DF-83E5-1728008B92C1}" type="presParOf" srcId="{F1ADC7BC-F0B5-4D79-9B91-16541F309542}" destId="{8E755884-60E4-4472-B18D-9D3928B9D73E}" srcOrd="1" destOrd="0" presId="urn:microsoft.com/office/officeart/2008/layout/HorizontalMultiLevelHierarchy"/>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C175F-E872-4650-A4A4-C168FA57931D}"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S"/>
        </a:p>
      </dgm:t>
    </dgm:pt>
    <dgm:pt modelId="{12DDA1BE-78B2-4516-8308-2C09EB239EF7}">
      <dgm:prSet phldrT="[Texto]" custT="1"/>
      <dgm:spPr/>
      <dgm:t>
        <a:bodyPr/>
        <a:lstStyle/>
        <a:p>
          <a:r>
            <a:rPr lang="es-ES" sz="3200" dirty="0" smtClean="0"/>
            <a:t>Talleres</a:t>
          </a:r>
          <a:endParaRPr lang="es-ES" sz="3200" dirty="0"/>
        </a:p>
      </dgm:t>
    </dgm:pt>
    <dgm:pt modelId="{44CBE7E7-4189-40E0-9CB8-7B43AC1CDA21}" type="parTrans" cxnId="{F3418666-F1A8-4B0A-85A6-2E369234BA8E}">
      <dgm:prSet/>
      <dgm:spPr/>
      <dgm:t>
        <a:bodyPr/>
        <a:lstStyle/>
        <a:p>
          <a:endParaRPr lang="es-ES"/>
        </a:p>
      </dgm:t>
    </dgm:pt>
    <dgm:pt modelId="{0C79C43B-FD38-4B3E-9DBE-25292FDDF86A}" type="sibTrans" cxnId="{F3418666-F1A8-4B0A-85A6-2E369234BA8E}">
      <dgm:prSet/>
      <dgm:spPr/>
      <dgm:t>
        <a:bodyPr/>
        <a:lstStyle/>
        <a:p>
          <a:endParaRPr lang="es-ES"/>
        </a:p>
      </dgm:t>
    </dgm:pt>
    <dgm:pt modelId="{6ABC788E-C2D2-45D4-BFD7-33238298A135}">
      <dgm:prSet phldrT="[Texto]"/>
      <dgm:spPr/>
      <dgm:t>
        <a:bodyPr/>
        <a:lstStyle/>
        <a:p>
          <a:r>
            <a:rPr lang="es-EC" b="1" i="0" dirty="0" smtClean="0"/>
            <a:t>Naturaleza y Objetivo.- </a:t>
          </a:r>
          <a:r>
            <a:rPr lang="es-EC" b="0" i="0" dirty="0" smtClean="0"/>
            <a:t>Prácticos</a:t>
          </a:r>
        </a:p>
        <a:p>
          <a:r>
            <a:rPr lang="es-EC" b="1" i="0" dirty="0" smtClean="0"/>
            <a:t>Duración y Estructura.- </a:t>
          </a:r>
          <a:r>
            <a:rPr lang="es-EC" b="0" i="0" dirty="0" smtClean="0"/>
            <a:t>corta duración</a:t>
          </a:r>
        </a:p>
        <a:p>
          <a:r>
            <a:rPr lang="es-EC" b="1" i="0" dirty="0" smtClean="0"/>
            <a:t>Contenido.- </a:t>
          </a:r>
          <a:r>
            <a:rPr lang="es-EC" b="0" i="0" dirty="0" smtClean="0"/>
            <a:t>T</a:t>
          </a:r>
          <a:r>
            <a:rPr lang="es-MX" b="0" i="0" dirty="0" err="1" smtClean="0"/>
            <a:t>emas</a:t>
          </a:r>
          <a:r>
            <a:rPr lang="es-MX" b="0" i="0" dirty="0" smtClean="0"/>
            <a:t> específicos y más especializados</a:t>
          </a:r>
        </a:p>
        <a:p>
          <a:r>
            <a:rPr lang="es-EC" b="1" i="0" dirty="0" smtClean="0"/>
            <a:t>Metodología de Evaluación.- </a:t>
          </a:r>
          <a:r>
            <a:rPr lang="es-MX" b="0" i="0" dirty="0" smtClean="0"/>
            <a:t>más inmediata y orientada a la aplicación práctica</a:t>
          </a:r>
          <a:endParaRPr lang="es-ES" b="0" dirty="0"/>
        </a:p>
      </dgm:t>
    </dgm:pt>
    <dgm:pt modelId="{B73AA356-4B01-49FB-AF57-3B018474564B}" type="parTrans" cxnId="{7E9E7F79-048E-4675-9A0F-0C5B780736FB}">
      <dgm:prSet/>
      <dgm:spPr/>
      <dgm:t>
        <a:bodyPr/>
        <a:lstStyle/>
        <a:p>
          <a:endParaRPr lang="es-ES"/>
        </a:p>
      </dgm:t>
    </dgm:pt>
    <dgm:pt modelId="{1B9FD55A-2214-48D0-8DE7-012042E6EC2F}" type="sibTrans" cxnId="{7E9E7F79-048E-4675-9A0F-0C5B780736FB}">
      <dgm:prSet/>
      <dgm:spPr/>
      <dgm:t>
        <a:bodyPr/>
        <a:lstStyle/>
        <a:p>
          <a:endParaRPr lang="es-ES"/>
        </a:p>
      </dgm:t>
    </dgm:pt>
    <dgm:pt modelId="{45243C19-681E-4370-9F4C-549367371707}">
      <dgm:prSet phldrT="[Texto]" custT="1"/>
      <dgm:spPr/>
      <dgm:t>
        <a:bodyPr/>
        <a:lstStyle/>
        <a:p>
          <a:r>
            <a:rPr lang="es-MX" sz="1400" b="0" i="0" dirty="0" smtClean="0"/>
            <a:t>Se centran en temas específicos y suelen ser más especializados. Por ejemplo, un taller puede centrarse en técnicas de negociación, gestión del tiempo o habilidades de presentación.</a:t>
          </a:r>
          <a:endParaRPr lang="es-ES" sz="1400" dirty="0"/>
        </a:p>
      </dgm:t>
    </dgm:pt>
    <dgm:pt modelId="{CE9D439E-65B5-4299-BEB7-81F90E40141C}" type="parTrans" cxnId="{4E484FEF-2096-47C0-9B51-96FC2B3B3D95}">
      <dgm:prSet/>
      <dgm:spPr/>
      <dgm:t>
        <a:bodyPr/>
        <a:lstStyle/>
        <a:p>
          <a:endParaRPr lang="es-ES"/>
        </a:p>
      </dgm:t>
    </dgm:pt>
    <dgm:pt modelId="{E1E74E43-8B1E-49D3-93F7-6485A43CD52F}" type="sibTrans" cxnId="{4E484FEF-2096-47C0-9B51-96FC2B3B3D95}">
      <dgm:prSet/>
      <dgm:spPr/>
      <dgm:t>
        <a:bodyPr/>
        <a:lstStyle/>
        <a:p>
          <a:endParaRPr lang="es-ES"/>
        </a:p>
      </dgm:t>
    </dgm:pt>
    <dgm:pt modelId="{616FB136-ED37-4ADB-BAC2-83157C335000}">
      <dgm:prSet phldrT="[Texto]" custT="1"/>
      <dgm:spPr/>
      <dgm:t>
        <a:bodyPr/>
        <a:lstStyle/>
        <a:p>
          <a:r>
            <a:rPr lang="es-ES" sz="3200" dirty="0" smtClean="0"/>
            <a:t>Capacitaciones</a:t>
          </a:r>
          <a:r>
            <a:rPr lang="es-ES" sz="3600" dirty="0" smtClean="0"/>
            <a:t> </a:t>
          </a:r>
          <a:endParaRPr lang="es-ES" sz="3600" dirty="0"/>
        </a:p>
      </dgm:t>
    </dgm:pt>
    <dgm:pt modelId="{8B5AE7D4-B6A0-4AEF-B7C0-5B6B705171A3}" type="parTrans" cxnId="{496B30DC-923D-43CC-A37F-8EBED4FD6ABD}">
      <dgm:prSet/>
      <dgm:spPr/>
      <dgm:t>
        <a:bodyPr/>
        <a:lstStyle/>
        <a:p>
          <a:endParaRPr lang="es-ES"/>
        </a:p>
      </dgm:t>
    </dgm:pt>
    <dgm:pt modelId="{AA57E903-47C5-4F4E-B935-8ECD0D28437E}" type="sibTrans" cxnId="{496B30DC-923D-43CC-A37F-8EBED4FD6ABD}">
      <dgm:prSet/>
      <dgm:spPr/>
      <dgm:t>
        <a:bodyPr/>
        <a:lstStyle/>
        <a:p>
          <a:endParaRPr lang="es-ES"/>
        </a:p>
      </dgm:t>
    </dgm:pt>
    <dgm:pt modelId="{10B762BF-C69F-4021-AE85-E05269FDBF34}">
      <dgm:prSet phldrT="[Texto]"/>
      <dgm:spPr/>
      <dgm:t>
        <a:bodyPr/>
        <a:lstStyle/>
        <a:p>
          <a:r>
            <a:rPr lang="es-EC" b="1" i="0" dirty="0" smtClean="0"/>
            <a:t>Naturaleza y Objetivo.- </a:t>
          </a:r>
          <a:r>
            <a:rPr lang="es-MX" b="0" i="0" dirty="0" smtClean="0"/>
            <a:t>tienen un enfoque más amplio</a:t>
          </a:r>
        </a:p>
        <a:p>
          <a:r>
            <a:rPr lang="es-EC" b="1" i="0" dirty="0" smtClean="0"/>
            <a:t>Duración y Estructura.- </a:t>
          </a:r>
          <a:r>
            <a:rPr lang="es-EC" b="0" i="0" dirty="0" smtClean="0"/>
            <a:t>duración más variable</a:t>
          </a:r>
        </a:p>
        <a:p>
          <a:r>
            <a:rPr lang="es-EC" b="1" i="0" dirty="0" smtClean="0"/>
            <a:t>Contenido.- </a:t>
          </a:r>
          <a:r>
            <a:rPr lang="es-EC" b="0" i="0" dirty="0" smtClean="0"/>
            <a:t>T</a:t>
          </a:r>
          <a:r>
            <a:rPr lang="es-MX" b="0" i="0" dirty="0" err="1" smtClean="0"/>
            <a:t>emas</a:t>
          </a:r>
          <a:r>
            <a:rPr lang="es-EC" b="0" i="0" dirty="0" smtClean="0"/>
            <a:t> amplios, </a:t>
          </a:r>
        </a:p>
        <a:p>
          <a:r>
            <a:rPr lang="es-EC" b="1" i="0" dirty="0" smtClean="0"/>
            <a:t>Metodología de Evaluación.- </a:t>
          </a:r>
          <a:r>
            <a:rPr lang="es-MX" b="0" i="0" dirty="0" smtClean="0"/>
            <a:t>variada y abarcar diferentes aspectos.</a:t>
          </a:r>
          <a:endParaRPr lang="es-ES" dirty="0"/>
        </a:p>
      </dgm:t>
    </dgm:pt>
    <dgm:pt modelId="{1903BCDC-3CEB-49F6-9FA7-120C4403C6D3}" type="parTrans" cxnId="{CBE619AF-7671-45D3-82C6-123F5DEFEE40}">
      <dgm:prSet/>
      <dgm:spPr/>
      <dgm:t>
        <a:bodyPr/>
        <a:lstStyle/>
        <a:p>
          <a:endParaRPr lang="es-ES"/>
        </a:p>
      </dgm:t>
    </dgm:pt>
    <dgm:pt modelId="{0AC7D75E-5843-4B71-9BAB-6E1668814F3D}" type="sibTrans" cxnId="{CBE619AF-7671-45D3-82C6-123F5DEFEE40}">
      <dgm:prSet/>
      <dgm:spPr/>
      <dgm:t>
        <a:bodyPr/>
        <a:lstStyle/>
        <a:p>
          <a:endParaRPr lang="es-ES"/>
        </a:p>
      </dgm:t>
    </dgm:pt>
    <dgm:pt modelId="{93B279FA-9BF5-4DD6-8E1F-C0EA52B41318}">
      <dgm:prSet phldrT="[Texto]" custT="1"/>
      <dgm:spPr/>
      <dgm:t>
        <a:bodyPr/>
        <a:lstStyle/>
        <a:p>
          <a:r>
            <a:rPr lang="es-MX" sz="1200" b="0" i="0" dirty="0" smtClean="0"/>
            <a:t>Pueden cubrir una gama más amplia de temas y pueden ser más generales en su enfoque. Por ejemplo, una capacitación en liderazgo podría abarcar una variedad de temas relacionados con el liderazgo, como la comunicación efectiva, la toma de decisiones y la gestión de equipos.</a:t>
          </a:r>
          <a:endParaRPr lang="es-ES" sz="1200" dirty="0"/>
        </a:p>
      </dgm:t>
    </dgm:pt>
    <dgm:pt modelId="{87710DE0-99C8-417C-B7F4-16E81AD0B7FE}" type="parTrans" cxnId="{865AACFF-22A6-44A1-B014-AA0774B7ACEF}">
      <dgm:prSet/>
      <dgm:spPr/>
      <dgm:t>
        <a:bodyPr/>
        <a:lstStyle/>
        <a:p>
          <a:endParaRPr lang="es-ES"/>
        </a:p>
      </dgm:t>
    </dgm:pt>
    <dgm:pt modelId="{20871936-6FCC-473E-97C7-B138163BF9C7}" type="sibTrans" cxnId="{865AACFF-22A6-44A1-B014-AA0774B7ACEF}">
      <dgm:prSet/>
      <dgm:spPr/>
      <dgm:t>
        <a:bodyPr/>
        <a:lstStyle/>
        <a:p>
          <a:endParaRPr lang="es-ES"/>
        </a:p>
      </dgm:t>
    </dgm:pt>
    <dgm:pt modelId="{8920151F-BE05-4AAA-99E4-2BAEF616D74C}" type="pres">
      <dgm:prSet presAssocID="{A87C175F-E872-4650-A4A4-C168FA57931D}" presName="diagram" presStyleCnt="0">
        <dgm:presLayoutVars>
          <dgm:chPref val="1"/>
          <dgm:dir/>
          <dgm:animOne val="branch"/>
          <dgm:animLvl val="lvl"/>
          <dgm:resizeHandles/>
        </dgm:presLayoutVars>
      </dgm:prSet>
      <dgm:spPr/>
      <dgm:t>
        <a:bodyPr/>
        <a:lstStyle/>
        <a:p>
          <a:endParaRPr lang="es-ES"/>
        </a:p>
      </dgm:t>
    </dgm:pt>
    <dgm:pt modelId="{D84DB4E3-2C5C-4790-8915-10E567AA1B36}" type="pres">
      <dgm:prSet presAssocID="{12DDA1BE-78B2-4516-8308-2C09EB239EF7}" presName="root" presStyleCnt="0"/>
      <dgm:spPr/>
    </dgm:pt>
    <dgm:pt modelId="{CD6DAE81-4D6F-40F8-B11E-6F8816C1D3C9}" type="pres">
      <dgm:prSet presAssocID="{12DDA1BE-78B2-4516-8308-2C09EB239EF7}" presName="rootComposite" presStyleCnt="0"/>
      <dgm:spPr/>
    </dgm:pt>
    <dgm:pt modelId="{0B005B4A-E32D-4038-85CC-031BF92F55B0}" type="pres">
      <dgm:prSet presAssocID="{12DDA1BE-78B2-4516-8308-2C09EB239EF7}" presName="rootText" presStyleLbl="node1" presStyleIdx="0" presStyleCnt="2"/>
      <dgm:spPr/>
      <dgm:t>
        <a:bodyPr/>
        <a:lstStyle/>
        <a:p>
          <a:endParaRPr lang="es-ES"/>
        </a:p>
      </dgm:t>
    </dgm:pt>
    <dgm:pt modelId="{4B82294E-3EE9-40B7-BAB0-FFC432B7B3DE}" type="pres">
      <dgm:prSet presAssocID="{12DDA1BE-78B2-4516-8308-2C09EB239EF7}" presName="rootConnector" presStyleLbl="node1" presStyleIdx="0" presStyleCnt="2"/>
      <dgm:spPr/>
      <dgm:t>
        <a:bodyPr/>
        <a:lstStyle/>
        <a:p>
          <a:endParaRPr lang="es-ES"/>
        </a:p>
      </dgm:t>
    </dgm:pt>
    <dgm:pt modelId="{26BE335B-42C0-4780-ABC8-9D061D07B285}" type="pres">
      <dgm:prSet presAssocID="{12DDA1BE-78B2-4516-8308-2C09EB239EF7}" presName="childShape" presStyleCnt="0"/>
      <dgm:spPr/>
    </dgm:pt>
    <dgm:pt modelId="{A626B378-CAA8-4A63-99A0-566A9F3F4602}" type="pres">
      <dgm:prSet presAssocID="{B73AA356-4B01-49FB-AF57-3B018474564B}" presName="Name13" presStyleLbl="parChTrans1D2" presStyleIdx="0" presStyleCnt="4"/>
      <dgm:spPr/>
      <dgm:t>
        <a:bodyPr/>
        <a:lstStyle/>
        <a:p>
          <a:endParaRPr lang="es-ES"/>
        </a:p>
      </dgm:t>
    </dgm:pt>
    <dgm:pt modelId="{40E79D20-75EC-4EFD-B9F6-6DB1CFFD1422}" type="pres">
      <dgm:prSet presAssocID="{6ABC788E-C2D2-45D4-BFD7-33238298A135}" presName="childText" presStyleLbl="bgAcc1" presStyleIdx="0" presStyleCnt="4">
        <dgm:presLayoutVars>
          <dgm:bulletEnabled val="1"/>
        </dgm:presLayoutVars>
      </dgm:prSet>
      <dgm:spPr/>
      <dgm:t>
        <a:bodyPr/>
        <a:lstStyle/>
        <a:p>
          <a:endParaRPr lang="es-ES"/>
        </a:p>
      </dgm:t>
    </dgm:pt>
    <dgm:pt modelId="{48B343EA-A399-40DA-9559-44DA3634B681}" type="pres">
      <dgm:prSet presAssocID="{CE9D439E-65B5-4299-BEB7-81F90E40141C}" presName="Name13" presStyleLbl="parChTrans1D2" presStyleIdx="1" presStyleCnt="4"/>
      <dgm:spPr/>
      <dgm:t>
        <a:bodyPr/>
        <a:lstStyle/>
        <a:p>
          <a:endParaRPr lang="es-ES"/>
        </a:p>
      </dgm:t>
    </dgm:pt>
    <dgm:pt modelId="{235EB714-1ED6-4BC3-BD37-D49BCD01621B}" type="pres">
      <dgm:prSet presAssocID="{45243C19-681E-4370-9F4C-549367371707}" presName="childText" presStyleLbl="bgAcc1" presStyleIdx="1" presStyleCnt="4">
        <dgm:presLayoutVars>
          <dgm:bulletEnabled val="1"/>
        </dgm:presLayoutVars>
      </dgm:prSet>
      <dgm:spPr/>
      <dgm:t>
        <a:bodyPr/>
        <a:lstStyle/>
        <a:p>
          <a:endParaRPr lang="es-ES"/>
        </a:p>
      </dgm:t>
    </dgm:pt>
    <dgm:pt modelId="{1C7E4DDB-640D-4824-8C17-D3C274C72457}" type="pres">
      <dgm:prSet presAssocID="{616FB136-ED37-4ADB-BAC2-83157C335000}" presName="root" presStyleCnt="0"/>
      <dgm:spPr/>
    </dgm:pt>
    <dgm:pt modelId="{26BABAC3-CEA7-4900-9A04-69D24CE56994}" type="pres">
      <dgm:prSet presAssocID="{616FB136-ED37-4ADB-BAC2-83157C335000}" presName="rootComposite" presStyleCnt="0"/>
      <dgm:spPr/>
    </dgm:pt>
    <dgm:pt modelId="{C293447F-8D4E-419F-AD03-1A499091F283}" type="pres">
      <dgm:prSet presAssocID="{616FB136-ED37-4ADB-BAC2-83157C335000}" presName="rootText" presStyleLbl="node1" presStyleIdx="1" presStyleCnt="2"/>
      <dgm:spPr/>
      <dgm:t>
        <a:bodyPr/>
        <a:lstStyle/>
        <a:p>
          <a:endParaRPr lang="es-ES"/>
        </a:p>
      </dgm:t>
    </dgm:pt>
    <dgm:pt modelId="{A6F78CAA-D9BC-49ED-9D0D-51E9502EF4BE}" type="pres">
      <dgm:prSet presAssocID="{616FB136-ED37-4ADB-BAC2-83157C335000}" presName="rootConnector" presStyleLbl="node1" presStyleIdx="1" presStyleCnt="2"/>
      <dgm:spPr/>
      <dgm:t>
        <a:bodyPr/>
        <a:lstStyle/>
        <a:p>
          <a:endParaRPr lang="es-ES"/>
        </a:p>
      </dgm:t>
    </dgm:pt>
    <dgm:pt modelId="{5C538727-A000-4F74-B8D2-A497507F2EC9}" type="pres">
      <dgm:prSet presAssocID="{616FB136-ED37-4ADB-BAC2-83157C335000}" presName="childShape" presStyleCnt="0"/>
      <dgm:spPr/>
    </dgm:pt>
    <dgm:pt modelId="{E10226F7-C57A-4C8F-B2B4-75398942300B}" type="pres">
      <dgm:prSet presAssocID="{1903BCDC-3CEB-49F6-9FA7-120C4403C6D3}" presName="Name13" presStyleLbl="parChTrans1D2" presStyleIdx="2" presStyleCnt="4"/>
      <dgm:spPr/>
      <dgm:t>
        <a:bodyPr/>
        <a:lstStyle/>
        <a:p>
          <a:endParaRPr lang="es-ES"/>
        </a:p>
      </dgm:t>
    </dgm:pt>
    <dgm:pt modelId="{6CFD76BF-6C93-4468-8DFC-8C7C2076EC06}" type="pres">
      <dgm:prSet presAssocID="{10B762BF-C69F-4021-AE85-E05269FDBF34}" presName="childText" presStyleLbl="bgAcc1" presStyleIdx="2" presStyleCnt="4">
        <dgm:presLayoutVars>
          <dgm:bulletEnabled val="1"/>
        </dgm:presLayoutVars>
      </dgm:prSet>
      <dgm:spPr/>
      <dgm:t>
        <a:bodyPr/>
        <a:lstStyle/>
        <a:p>
          <a:endParaRPr lang="es-ES"/>
        </a:p>
      </dgm:t>
    </dgm:pt>
    <dgm:pt modelId="{738C40B6-228E-48D5-8446-BADC8BCD2886}" type="pres">
      <dgm:prSet presAssocID="{87710DE0-99C8-417C-B7F4-16E81AD0B7FE}" presName="Name13" presStyleLbl="parChTrans1D2" presStyleIdx="3" presStyleCnt="4"/>
      <dgm:spPr/>
      <dgm:t>
        <a:bodyPr/>
        <a:lstStyle/>
        <a:p>
          <a:endParaRPr lang="es-ES"/>
        </a:p>
      </dgm:t>
    </dgm:pt>
    <dgm:pt modelId="{1439B110-E01A-4DF0-AF4D-8D8A8E4E9543}" type="pres">
      <dgm:prSet presAssocID="{93B279FA-9BF5-4DD6-8E1F-C0EA52B41318}" presName="childText" presStyleLbl="bgAcc1" presStyleIdx="3" presStyleCnt="4">
        <dgm:presLayoutVars>
          <dgm:bulletEnabled val="1"/>
        </dgm:presLayoutVars>
      </dgm:prSet>
      <dgm:spPr/>
      <dgm:t>
        <a:bodyPr/>
        <a:lstStyle/>
        <a:p>
          <a:endParaRPr lang="es-ES"/>
        </a:p>
      </dgm:t>
    </dgm:pt>
  </dgm:ptLst>
  <dgm:cxnLst>
    <dgm:cxn modelId="{A956D53B-7EA9-4410-B8BC-591B02AE642F}" type="presOf" srcId="{87710DE0-99C8-417C-B7F4-16E81AD0B7FE}" destId="{738C40B6-228E-48D5-8446-BADC8BCD2886}" srcOrd="0" destOrd="0" presId="urn:microsoft.com/office/officeart/2005/8/layout/hierarchy3"/>
    <dgm:cxn modelId="{4E484FEF-2096-47C0-9B51-96FC2B3B3D95}" srcId="{12DDA1BE-78B2-4516-8308-2C09EB239EF7}" destId="{45243C19-681E-4370-9F4C-549367371707}" srcOrd="1" destOrd="0" parTransId="{CE9D439E-65B5-4299-BEB7-81F90E40141C}" sibTransId="{E1E74E43-8B1E-49D3-93F7-6485A43CD52F}"/>
    <dgm:cxn modelId="{EEF949F1-9F11-4731-B56B-8BEDCEEF5C86}" type="presOf" srcId="{6ABC788E-C2D2-45D4-BFD7-33238298A135}" destId="{40E79D20-75EC-4EFD-B9F6-6DB1CFFD1422}" srcOrd="0" destOrd="0" presId="urn:microsoft.com/office/officeart/2005/8/layout/hierarchy3"/>
    <dgm:cxn modelId="{9F290633-21D2-4CDE-99D8-9E23399D3A44}" type="presOf" srcId="{B73AA356-4B01-49FB-AF57-3B018474564B}" destId="{A626B378-CAA8-4A63-99A0-566A9F3F4602}" srcOrd="0" destOrd="0" presId="urn:microsoft.com/office/officeart/2005/8/layout/hierarchy3"/>
    <dgm:cxn modelId="{7E9E7F79-048E-4675-9A0F-0C5B780736FB}" srcId="{12DDA1BE-78B2-4516-8308-2C09EB239EF7}" destId="{6ABC788E-C2D2-45D4-BFD7-33238298A135}" srcOrd="0" destOrd="0" parTransId="{B73AA356-4B01-49FB-AF57-3B018474564B}" sibTransId="{1B9FD55A-2214-48D0-8DE7-012042E6EC2F}"/>
    <dgm:cxn modelId="{B5BB8DAC-3C33-4596-8ADD-00DA4CE9AD1D}" type="presOf" srcId="{616FB136-ED37-4ADB-BAC2-83157C335000}" destId="{A6F78CAA-D9BC-49ED-9D0D-51E9502EF4BE}" srcOrd="1" destOrd="0" presId="urn:microsoft.com/office/officeart/2005/8/layout/hierarchy3"/>
    <dgm:cxn modelId="{496B30DC-923D-43CC-A37F-8EBED4FD6ABD}" srcId="{A87C175F-E872-4650-A4A4-C168FA57931D}" destId="{616FB136-ED37-4ADB-BAC2-83157C335000}" srcOrd="1" destOrd="0" parTransId="{8B5AE7D4-B6A0-4AEF-B7C0-5B6B705171A3}" sibTransId="{AA57E903-47C5-4F4E-B935-8ECD0D28437E}"/>
    <dgm:cxn modelId="{12558C8E-ABDA-4710-BAC0-582DCE46BD1C}" type="presOf" srcId="{45243C19-681E-4370-9F4C-549367371707}" destId="{235EB714-1ED6-4BC3-BD37-D49BCD01621B}" srcOrd="0" destOrd="0" presId="urn:microsoft.com/office/officeart/2005/8/layout/hierarchy3"/>
    <dgm:cxn modelId="{865AACFF-22A6-44A1-B014-AA0774B7ACEF}" srcId="{616FB136-ED37-4ADB-BAC2-83157C335000}" destId="{93B279FA-9BF5-4DD6-8E1F-C0EA52B41318}" srcOrd="1" destOrd="0" parTransId="{87710DE0-99C8-417C-B7F4-16E81AD0B7FE}" sibTransId="{20871936-6FCC-473E-97C7-B138163BF9C7}"/>
    <dgm:cxn modelId="{A532A405-353E-4A5F-81A4-EC8174AF8438}" type="presOf" srcId="{12DDA1BE-78B2-4516-8308-2C09EB239EF7}" destId="{4B82294E-3EE9-40B7-BAB0-FFC432B7B3DE}" srcOrd="1" destOrd="0" presId="urn:microsoft.com/office/officeart/2005/8/layout/hierarchy3"/>
    <dgm:cxn modelId="{96EB444A-2C6A-4978-96B6-97524DCE6918}" type="presOf" srcId="{616FB136-ED37-4ADB-BAC2-83157C335000}" destId="{C293447F-8D4E-419F-AD03-1A499091F283}" srcOrd="0" destOrd="0" presId="urn:microsoft.com/office/officeart/2005/8/layout/hierarchy3"/>
    <dgm:cxn modelId="{CBE619AF-7671-45D3-82C6-123F5DEFEE40}" srcId="{616FB136-ED37-4ADB-BAC2-83157C335000}" destId="{10B762BF-C69F-4021-AE85-E05269FDBF34}" srcOrd="0" destOrd="0" parTransId="{1903BCDC-3CEB-49F6-9FA7-120C4403C6D3}" sibTransId="{0AC7D75E-5843-4B71-9BAB-6E1668814F3D}"/>
    <dgm:cxn modelId="{2E651A27-762A-46BA-BCB5-15A1F61CFC83}" type="presOf" srcId="{1903BCDC-3CEB-49F6-9FA7-120C4403C6D3}" destId="{E10226F7-C57A-4C8F-B2B4-75398942300B}" srcOrd="0" destOrd="0" presId="urn:microsoft.com/office/officeart/2005/8/layout/hierarchy3"/>
    <dgm:cxn modelId="{C0B8AF63-7F5A-4457-A35D-CEC1F46B1083}" type="presOf" srcId="{A87C175F-E872-4650-A4A4-C168FA57931D}" destId="{8920151F-BE05-4AAA-99E4-2BAEF616D74C}" srcOrd="0" destOrd="0" presId="urn:microsoft.com/office/officeart/2005/8/layout/hierarchy3"/>
    <dgm:cxn modelId="{B0B030DF-62BE-44A2-A4F1-9DD5408D7771}" type="presOf" srcId="{10B762BF-C69F-4021-AE85-E05269FDBF34}" destId="{6CFD76BF-6C93-4468-8DFC-8C7C2076EC06}" srcOrd="0" destOrd="0" presId="urn:microsoft.com/office/officeart/2005/8/layout/hierarchy3"/>
    <dgm:cxn modelId="{45BF7589-5CE9-4E00-96E3-15CA6F384BCD}" type="presOf" srcId="{12DDA1BE-78B2-4516-8308-2C09EB239EF7}" destId="{0B005B4A-E32D-4038-85CC-031BF92F55B0}" srcOrd="0" destOrd="0" presId="urn:microsoft.com/office/officeart/2005/8/layout/hierarchy3"/>
    <dgm:cxn modelId="{4B5E1F90-5457-450C-BE47-6D2966E5A9B3}" type="presOf" srcId="{CE9D439E-65B5-4299-BEB7-81F90E40141C}" destId="{48B343EA-A399-40DA-9559-44DA3634B681}" srcOrd="0" destOrd="0" presId="urn:microsoft.com/office/officeart/2005/8/layout/hierarchy3"/>
    <dgm:cxn modelId="{076E7E48-439B-42C0-8A84-854A652A1528}" type="presOf" srcId="{93B279FA-9BF5-4DD6-8E1F-C0EA52B41318}" destId="{1439B110-E01A-4DF0-AF4D-8D8A8E4E9543}" srcOrd="0" destOrd="0" presId="urn:microsoft.com/office/officeart/2005/8/layout/hierarchy3"/>
    <dgm:cxn modelId="{F3418666-F1A8-4B0A-85A6-2E369234BA8E}" srcId="{A87C175F-E872-4650-A4A4-C168FA57931D}" destId="{12DDA1BE-78B2-4516-8308-2C09EB239EF7}" srcOrd="0" destOrd="0" parTransId="{44CBE7E7-4189-40E0-9CB8-7B43AC1CDA21}" sibTransId="{0C79C43B-FD38-4B3E-9DBE-25292FDDF86A}"/>
    <dgm:cxn modelId="{6B475E79-C295-4B55-AB44-C86AED0E7A76}" type="presParOf" srcId="{8920151F-BE05-4AAA-99E4-2BAEF616D74C}" destId="{D84DB4E3-2C5C-4790-8915-10E567AA1B36}" srcOrd="0" destOrd="0" presId="urn:microsoft.com/office/officeart/2005/8/layout/hierarchy3"/>
    <dgm:cxn modelId="{699B62BC-B515-47D7-AD59-355E9EEF20FC}" type="presParOf" srcId="{D84DB4E3-2C5C-4790-8915-10E567AA1B36}" destId="{CD6DAE81-4D6F-40F8-B11E-6F8816C1D3C9}" srcOrd="0" destOrd="0" presId="urn:microsoft.com/office/officeart/2005/8/layout/hierarchy3"/>
    <dgm:cxn modelId="{3B08943E-5A79-45E6-A7C2-92FBA641B8F3}" type="presParOf" srcId="{CD6DAE81-4D6F-40F8-B11E-6F8816C1D3C9}" destId="{0B005B4A-E32D-4038-85CC-031BF92F55B0}" srcOrd="0" destOrd="0" presId="urn:microsoft.com/office/officeart/2005/8/layout/hierarchy3"/>
    <dgm:cxn modelId="{7B7B52EF-4585-4F6D-888E-3D60E21EAA69}" type="presParOf" srcId="{CD6DAE81-4D6F-40F8-B11E-6F8816C1D3C9}" destId="{4B82294E-3EE9-40B7-BAB0-FFC432B7B3DE}" srcOrd="1" destOrd="0" presId="urn:microsoft.com/office/officeart/2005/8/layout/hierarchy3"/>
    <dgm:cxn modelId="{4F86E8A9-9702-4625-8B67-A7117D5E2C9A}" type="presParOf" srcId="{D84DB4E3-2C5C-4790-8915-10E567AA1B36}" destId="{26BE335B-42C0-4780-ABC8-9D061D07B285}" srcOrd="1" destOrd="0" presId="urn:microsoft.com/office/officeart/2005/8/layout/hierarchy3"/>
    <dgm:cxn modelId="{22AAAA6A-8D77-4321-B229-2E6965BD1A2C}" type="presParOf" srcId="{26BE335B-42C0-4780-ABC8-9D061D07B285}" destId="{A626B378-CAA8-4A63-99A0-566A9F3F4602}" srcOrd="0" destOrd="0" presId="urn:microsoft.com/office/officeart/2005/8/layout/hierarchy3"/>
    <dgm:cxn modelId="{005AF575-2C4C-4FC3-81D7-ECA82158AA35}" type="presParOf" srcId="{26BE335B-42C0-4780-ABC8-9D061D07B285}" destId="{40E79D20-75EC-4EFD-B9F6-6DB1CFFD1422}" srcOrd="1" destOrd="0" presId="urn:microsoft.com/office/officeart/2005/8/layout/hierarchy3"/>
    <dgm:cxn modelId="{ABD43C98-4C81-46C7-9677-C3186D897E8F}" type="presParOf" srcId="{26BE335B-42C0-4780-ABC8-9D061D07B285}" destId="{48B343EA-A399-40DA-9559-44DA3634B681}" srcOrd="2" destOrd="0" presId="urn:microsoft.com/office/officeart/2005/8/layout/hierarchy3"/>
    <dgm:cxn modelId="{EC489AE1-A5DB-43C4-AACB-FE7866052541}" type="presParOf" srcId="{26BE335B-42C0-4780-ABC8-9D061D07B285}" destId="{235EB714-1ED6-4BC3-BD37-D49BCD01621B}" srcOrd="3" destOrd="0" presId="urn:microsoft.com/office/officeart/2005/8/layout/hierarchy3"/>
    <dgm:cxn modelId="{AA5319D4-18CD-48EB-BACA-6755F5CBEBA9}" type="presParOf" srcId="{8920151F-BE05-4AAA-99E4-2BAEF616D74C}" destId="{1C7E4DDB-640D-4824-8C17-D3C274C72457}" srcOrd="1" destOrd="0" presId="urn:microsoft.com/office/officeart/2005/8/layout/hierarchy3"/>
    <dgm:cxn modelId="{4C7CF960-A0DC-4011-9628-7970AB685F58}" type="presParOf" srcId="{1C7E4DDB-640D-4824-8C17-D3C274C72457}" destId="{26BABAC3-CEA7-4900-9A04-69D24CE56994}" srcOrd="0" destOrd="0" presId="urn:microsoft.com/office/officeart/2005/8/layout/hierarchy3"/>
    <dgm:cxn modelId="{E0DA6E86-9BF4-44F9-9A5B-17F54816458A}" type="presParOf" srcId="{26BABAC3-CEA7-4900-9A04-69D24CE56994}" destId="{C293447F-8D4E-419F-AD03-1A499091F283}" srcOrd="0" destOrd="0" presId="urn:microsoft.com/office/officeart/2005/8/layout/hierarchy3"/>
    <dgm:cxn modelId="{310F4309-BF22-4C85-A892-D2267C74A713}" type="presParOf" srcId="{26BABAC3-CEA7-4900-9A04-69D24CE56994}" destId="{A6F78CAA-D9BC-49ED-9D0D-51E9502EF4BE}" srcOrd="1" destOrd="0" presId="urn:microsoft.com/office/officeart/2005/8/layout/hierarchy3"/>
    <dgm:cxn modelId="{719C8F9B-7ADC-4C74-A9A0-0A66604CB7FA}" type="presParOf" srcId="{1C7E4DDB-640D-4824-8C17-D3C274C72457}" destId="{5C538727-A000-4F74-B8D2-A497507F2EC9}" srcOrd="1" destOrd="0" presId="urn:microsoft.com/office/officeart/2005/8/layout/hierarchy3"/>
    <dgm:cxn modelId="{3E006866-9DDA-4AD4-90EC-63160327C38B}" type="presParOf" srcId="{5C538727-A000-4F74-B8D2-A497507F2EC9}" destId="{E10226F7-C57A-4C8F-B2B4-75398942300B}" srcOrd="0" destOrd="0" presId="urn:microsoft.com/office/officeart/2005/8/layout/hierarchy3"/>
    <dgm:cxn modelId="{C1F9D9E1-96C6-41F1-BA8D-9DC4F6D256A6}" type="presParOf" srcId="{5C538727-A000-4F74-B8D2-A497507F2EC9}" destId="{6CFD76BF-6C93-4468-8DFC-8C7C2076EC06}" srcOrd="1" destOrd="0" presId="urn:microsoft.com/office/officeart/2005/8/layout/hierarchy3"/>
    <dgm:cxn modelId="{2AD9319A-D54D-4D7F-A915-B40EEBBA7ABA}" type="presParOf" srcId="{5C538727-A000-4F74-B8D2-A497507F2EC9}" destId="{738C40B6-228E-48D5-8446-BADC8BCD2886}" srcOrd="2" destOrd="0" presId="urn:microsoft.com/office/officeart/2005/8/layout/hierarchy3"/>
    <dgm:cxn modelId="{7628C02C-D463-409D-B5CB-2034F9E7AFBE}" type="presParOf" srcId="{5C538727-A000-4F74-B8D2-A497507F2EC9}" destId="{1439B110-E01A-4DF0-AF4D-8D8A8E4E954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51961-4352-4D38-82CA-7B3EBA2297C3}">
      <dsp:nvSpPr>
        <dsp:cNvPr id="0" name=""/>
        <dsp:cNvSpPr/>
      </dsp:nvSpPr>
      <dsp:spPr>
        <a:xfrm>
          <a:off x="2140296" y="0"/>
          <a:ext cx="2140296" cy="1327653"/>
        </a:xfrm>
        <a:prstGeom prst="trapezoid">
          <a:avLst>
            <a:gd name="adj" fmla="val 80604"/>
          </a:avLst>
        </a:prstGeom>
        <a:solidFill>
          <a:srgbClr val="21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endParaRPr lang="es-EC" sz="1800" kern="1200" dirty="0">
            <a:solidFill>
              <a:schemeClr val="bg1"/>
            </a:solidFill>
            <a:latin typeface="Montserrat"/>
            <a:ea typeface="Montserrat"/>
            <a:cs typeface="Montserrat"/>
            <a:sym typeface="Montserrat"/>
          </a:endParaRPr>
        </a:p>
        <a:p>
          <a:pPr lvl="0" algn="ctr" defTabSz="800100" rtl="0">
            <a:lnSpc>
              <a:spcPct val="90000"/>
            </a:lnSpc>
            <a:spcBef>
              <a:spcPct val="0"/>
            </a:spcBef>
            <a:spcAft>
              <a:spcPct val="35000"/>
            </a:spcAft>
          </a:pPr>
          <a:endParaRPr lang="es-EC" sz="1800" kern="1200" dirty="0">
            <a:solidFill>
              <a:schemeClr val="bg1"/>
            </a:solidFill>
            <a:latin typeface="Montserrat"/>
            <a:ea typeface="Montserrat"/>
            <a:cs typeface="Montserrat"/>
            <a:sym typeface="Montserrat"/>
          </a:endParaRPr>
        </a:p>
        <a:p>
          <a:pPr lvl="0" algn="ctr" defTabSz="800100" rtl="0">
            <a:lnSpc>
              <a:spcPct val="90000"/>
            </a:lnSpc>
            <a:spcBef>
              <a:spcPct val="0"/>
            </a:spcBef>
            <a:spcAft>
              <a:spcPct val="35000"/>
            </a:spcAft>
          </a:pPr>
          <a:r>
            <a:rPr lang="es-EC" sz="1800" kern="1200" dirty="0">
              <a:solidFill>
                <a:schemeClr val="bg1"/>
              </a:solidFill>
              <a:latin typeface="Montserrat"/>
              <a:ea typeface="Montserrat"/>
              <a:cs typeface="Montserrat"/>
              <a:sym typeface="Montserrat"/>
            </a:rPr>
            <a:t>Asamblea </a:t>
          </a:r>
        </a:p>
        <a:p>
          <a:pPr lvl="0" algn="ctr" defTabSz="800100" rtl="0">
            <a:lnSpc>
              <a:spcPct val="90000"/>
            </a:lnSpc>
            <a:spcBef>
              <a:spcPct val="0"/>
            </a:spcBef>
            <a:spcAft>
              <a:spcPct val="35000"/>
            </a:spcAft>
          </a:pPr>
          <a:r>
            <a:rPr lang="es-EC" sz="1800" kern="1200" dirty="0">
              <a:solidFill>
                <a:schemeClr val="bg1"/>
              </a:solidFill>
              <a:latin typeface="Montserrat"/>
              <a:ea typeface="Montserrat"/>
              <a:cs typeface="Montserrat"/>
              <a:sym typeface="Montserrat"/>
            </a:rPr>
            <a:t>del DMQ</a:t>
          </a:r>
          <a:endParaRPr lang="es-ES" sz="1800" kern="1200" dirty="0"/>
        </a:p>
      </dsp:txBody>
      <dsp:txXfrm>
        <a:off x="2140296" y="0"/>
        <a:ext cx="2140296" cy="1327653"/>
      </dsp:txXfrm>
    </dsp:sp>
    <dsp:sp modelId="{A498B51C-8B8B-4E4A-9CDB-D4CB9B2C5BF5}">
      <dsp:nvSpPr>
        <dsp:cNvPr id="0" name=""/>
        <dsp:cNvSpPr/>
      </dsp:nvSpPr>
      <dsp:spPr>
        <a:xfrm>
          <a:off x="1070148" y="1327653"/>
          <a:ext cx="4280593" cy="1327653"/>
        </a:xfrm>
        <a:prstGeom prst="trapezoid">
          <a:avLst>
            <a:gd name="adj" fmla="val 80604"/>
          </a:avLst>
        </a:prstGeom>
        <a:solidFill>
          <a:srgbClr val="21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s-MX" sz="1300" kern="1200" dirty="0">
              <a:solidFill>
                <a:schemeClr val="bg1"/>
              </a:solidFill>
              <a:latin typeface="Montserrat"/>
              <a:ea typeface="Montserrat"/>
              <a:cs typeface="Montserrat"/>
              <a:sym typeface="Montserrat"/>
            </a:rPr>
            <a:t> </a:t>
          </a:r>
          <a:r>
            <a:rPr lang="es-MX" sz="1300" kern="1200" dirty="0" smtClean="0">
              <a:solidFill>
                <a:schemeClr val="bg1"/>
              </a:solidFill>
              <a:latin typeface="Montserrat"/>
              <a:ea typeface="Montserrat"/>
              <a:cs typeface="Montserrat"/>
              <a:sym typeface="Montserrat"/>
            </a:rPr>
            <a:t>  </a:t>
          </a:r>
          <a:r>
            <a:rPr lang="es-MX" sz="1200" kern="1200" dirty="0" smtClean="0">
              <a:solidFill>
                <a:schemeClr val="bg1"/>
              </a:solidFill>
              <a:latin typeface="Montserrat"/>
              <a:ea typeface="Montserrat"/>
              <a:cs typeface="Montserrat"/>
              <a:sym typeface="Montserrat"/>
            </a:rPr>
            <a:t>Asamblea </a:t>
          </a:r>
          <a:r>
            <a:rPr lang="es-MX" sz="1200" kern="1200" dirty="0">
              <a:solidFill>
                <a:schemeClr val="bg1"/>
              </a:solidFill>
              <a:latin typeface="Montserrat"/>
              <a:ea typeface="Montserrat"/>
              <a:cs typeface="Montserrat"/>
              <a:sym typeface="Montserrat"/>
            </a:rPr>
            <a:t>de comunidades</a:t>
          </a:r>
          <a:r>
            <a:rPr lang="es-MX" sz="1200" kern="1200" dirty="0" smtClean="0">
              <a:solidFill>
                <a:schemeClr val="bg1"/>
              </a:solidFill>
              <a:latin typeface="Montserrat"/>
              <a:ea typeface="Montserrat"/>
              <a:cs typeface="Montserrat"/>
              <a:sym typeface="Montserrat"/>
            </a:rPr>
            <a:t>,                                                                                                          </a:t>
          </a:r>
        </a:p>
        <a:p>
          <a:pPr lvl="0" algn="ctr" defTabSz="577850" rtl="0">
            <a:lnSpc>
              <a:spcPct val="90000"/>
            </a:lnSpc>
            <a:spcBef>
              <a:spcPct val="0"/>
            </a:spcBef>
            <a:spcAft>
              <a:spcPct val="35000"/>
            </a:spcAft>
          </a:pPr>
          <a:r>
            <a:rPr lang="es-MX" sz="1200" kern="1200" dirty="0" smtClean="0">
              <a:solidFill>
                <a:schemeClr val="bg1"/>
              </a:solidFill>
              <a:latin typeface="Montserrat"/>
              <a:ea typeface="Montserrat"/>
              <a:cs typeface="Montserrat"/>
              <a:sym typeface="Montserrat"/>
            </a:rPr>
            <a:t> </a:t>
          </a:r>
          <a:r>
            <a:rPr lang="es-MX" sz="1200" kern="1200" dirty="0">
              <a:solidFill>
                <a:schemeClr val="bg1"/>
              </a:solidFill>
              <a:latin typeface="Montserrat"/>
              <a:ea typeface="Montserrat"/>
              <a:cs typeface="Montserrat"/>
              <a:sym typeface="Montserrat"/>
            </a:rPr>
            <a:t>pueblos, y nacionalidades indígenas, del pueblo afro ecuatoriano, del pueblo montubio y de las comunas.</a:t>
          </a:r>
        </a:p>
        <a:p>
          <a:pPr lvl="0" algn="ctr" defTabSz="577850" rtl="0">
            <a:lnSpc>
              <a:spcPct val="90000"/>
            </a:lnSpc>
            <a:spcBef>
              <a:spcPct val="0"/>
            </a:spcBef>
            <a:spcAft>
              <a:spcPct val="35000"/>
            </a:spcAft>
          </a:pPr>
          <a:r>
            <a:rPr lang="es-EC" sz="1200" kern="1200" dirty="0">
              <a:solidFill>
                <a:schemeClr val="bg1"/>
              </a:solidFill>
              <a:latin typeface="Montserrat"/>
              <a:ea typeface="Montserrat"/>
              <a:cs typeface="Montserrat"/>
              <a:sym typeface="Montserrat"/>
            </a:rPr>
            <a:t>- Asambleas parroquiales urbanas y rurales.</a:t>
          </a:r>
          <a:endParaRPr lang="es-ES" sz="1200" kern="1200" dirty="0"/>
        </a:p>
      </dsp:txBody>
      <dsp:txXfrm>
        <a:off x="1819252" y="1327653"/>
        <a:ext cx="2782385" cy="1327653"/>
      </dsp:txXfrm>
    </dsp:sp>
    <dsp:sp modelId="{5ED690E3-D51C-439E-A8D5-3E4C052DEDBB}">
      <dsp:nvSpPr>
        <dsp:cNvPr id="0" name=""/>
        <dsp:cNvSpPr/>
      </dsp:nvSpPr>
      <dsp:spPr>
        <a:xfrm>
          <a:off x="0" y="2655307"/>
          <a:ext cx="6420890" cy="1327653"/>
        </a:xfrm>
        <a:prstGeom prst="trapezoid">
          <a:avLst>
            <a:gd name="adj" fmla="val 80604"/>
          </a:avLst>
        </a:prstGeom>
        <a:solidFill>
          <a:srgbClr val="21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C" sz="1800" kern="1200" dirty="0">
              <a:solidFill>
                <a:schemeClr val="bg1"/>
              </a:solidFill>
              <a:latin typeface="Montserrat"/>
              <a:ea typeface="Montserrat"/>
              <a:cs typeface="Montserrat"/>
              <a:sym typeface="Montserrat"/>
            </a:rPr>
            <a:t>Asambleas barriales y comunales</a:t>
          </a:r>
          <a:endParaRPr lang="es-ES" sz="1800" kern="1200" dirty="0">
            <a:solidFill>
              <a:schemeClr val="bg1"/>
            </a:solidFill>
          </a:endParaRPr>
        </a:p>
      </dsp:txBody>
      <dsp:txXfrm>
        <a:off x="1123655" y="2655307"/>
        <a:ext cx="4173578" cy="1327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E41F4-8419-4967-9D9C-CF19EF70D2E1}">
      <dsp:nvSpPr>
        <dsp:cNvPr id="0" name=""/>
        <dsp:cNvSpPr/>
      </dsp:nvSpPr>
      <dsp:spPr>
        <a:xfrm>
          <a:off x="36037" y="1087835"/>
          <a:ext cx="2534401" cy="2090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a:solidFill>
                <a:srgbClr val="FF0000"/>
              </a:solidFill>
            </a:rPr>
            <a:t>Enero - Marzo</a:t>
          </a:r>
        </a:p>
        <a:p>
          <a:pPr marL="114300" lvl="1" indent="-114300" algn="l" defTabSz="622300">
            <a:lnSpc>
              <a:spcPct val="90000"/>
            </a:lnSpc>
            <a:spcBef>
              <a:spcPct val="0"/>
            </a:spcBef>
            <a:spcAft>
              <a:spcPct val="15000"/>
            </a:spcAft>
            <a:buChar char="••"/>
          </a:pPr>
          <a:r>
            <a:rPr lang="es-ES" sz="1400" kern="1200" dirty="0"/>
            <a:t>Formulario de solicitud de obra pública o proyecto social.</a:t>
          </a:r>
        </a:p>
        <a:p>
          <a:pPr marL="114300" lvl="1" indent="-114300" algn="l" defTabSz="622300">
            <a:lnSpc>
              <a:spcPct val="90000"/>
            </a:lnSpc>
            <a:spcBef>
              <a:spcPct val="0"/>
            </a:spcBef>
            <a:spcAft>
              <a:spcPct val="15000"/>
            </a:spcAft>
            <a:buChar char="••"/>
          </a:pPr>
          <a:r>
            <a:rPr lang="es-ES" sz="1400" kern="1200" dirty="0"/>
            <a:t>Conformación comité técnico</a:t>
          </a:r>
        </a:p>
      </dsp:txBody>
      <dsp:txXfrm>
        <a:off x="84142" y="1135940"/>
        <a:ext cx="2438191" cy="1546208"/>
      </dsp:txXfrm>
    </dsp:sp>
    <dsp:sp modelId="{D9CC86C8-1140-466A-ACFB-ED7083953A35}">
      <dsp:nvSpPr>
        <dsp:cNvPr id="0" name=""/>
        <dsp:cNvSpPr/>
      </dsp:nvSpPr>
      <dsp:spPr>
        <a:xfrm>
          <a:off x="1316203" y="1422842"/>
          <a:ext cx="3470553" cy="3470553"/>
        </a:xfrm>
        <a:prstGeom prst="leftCircularArrow">
          <a:avLst>
            <a:gd name="adj1" fmla="val 2864"/>
            <a:gd name="adj2" fmla="val 350070"/>
            <a:gd name="adj3" fmla="val 1501292"/>
            <a:gd name="adj4" fmla="val 8400201"/>
            <a:gd name="adj5" fmla="val 33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3C57C5-BEE9-47BD-A230-96CFC29E10CA}">
      <dsp:nvSpPr>
        <dsp:cNvPr id="0" name=""/>
        <dsp:cNvSpPr/>
      </dsp:nvSpPr>
      <dsp:spPr>
        <a:xfrm>
          <a:off x="92380" y="3227271"/>
          <a:ext cx="2252801" cy="895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a:t>Ingreso de pedidos ciudadanos</a:t>
          </a:r>
        </a:p>
      </dsp:txBody>
      <dsp:txXfrm>
        <a:off x="118619" y="3253510"/>
        <a:ext cx="2200323" cy="843386"/>
      </dsp:txXfrm>
    </dsp:sp>
    <dsp:sp modelId="{15E58F17-4B58-4E13-A559-9C7BEECF3618}">
      <dsp:nvSpPr>
        <dsp:cNvPr id="0" name=""/>
        <dsp:cNvSpPr/>
      </dsp:nvSpPr>
      <dsp:spPr>
        <a:xfrm>
          <a:off x="3284751" y="1073642"/>
          <a:ext cx="2534401" cy="2090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b="1" kern="1200" dirty="0">
              <a:solidFill>
                <a:srgbClr val="FF0000"/>
              </a:solidFill>
            </a:rPr>
            <a:t>Abril - Julio</a:t>
          </a:r>
        </a:p>
        <a:p>
          <a:pPr marL="114300" lvl="1" indent="-114300" algn="l" defTabSz="533400">
            <a:lnSpc>
              <a:spcPct val="90000"/>
            </a:lnSpc>
            <a:spcBef>
              <a:spcPct val="0"/>
            </a:spcBef>
            <a:spcAft>
              <a:spcPct val="15000"/>
            </a:spcAft>
            <a:buChar char="••"/>
          </a:pPr>
          <a:r>
            <a:rPr lang="es-ES" sz="1200" kern="1200" dirty="0"/>
            <a:t>Técnico.</a:t>
          </a:r>
        </a:p>
        <a:p>
          <a:pPr marL="114300" lvl="1" indent="-114300" algn="l" defTabSz="533400">
            <a:lnSpc>
              <a:spcPct val="90000"/>
            </a:lnSpc>
            <a:spcBef>
              <a:spcPct val="0"/>
            </a:spcBef>
            <a:spcAft>
              <a:spcPct val="15000"/>
            </a:spcAft>
            <a:buChar char="••"/>
          </a:pPr>
          <a:r>
            <a:rPr lang="es-ES" sz="1200" kern="1200" dirty="0"/>
            <a:t>Legal</a:t>
          </a:r>
        </a:p>
        <a:p>
          <a:pPr marL="114300" lvl="1" indent="-114300" algn="l" defTabSz="533400">
            <a:lnSpc>
              <a:spcPct val="90000"/>
            </a:lnSpc>
            <a:spcBef>
              <a:spcPct val="0"/>
            </a:spcBef>
            <a:spcAft>
              <a:spcPct val="15000"/>
            </a:spcAft>
            <a:buChar char="••"/>
          </a:pPr>
          <a:r>
            <a:rPr lang="es-ES" sz="1200" kern="1200" dirty="0"/>
            <a:t>Económico</a:t>
          </a:r>
        </a:p>
        <a:p>
          <a:pPr marL="114300" lvl="1" indent="-114300" algn="l" defTabSz="533400">
            <a:lnSpc>
              <a:spcPct val="90000"/>
            </a:lnSpc>
            <a:spcBef>
              <a:spcPct val="0"/>
            </a:spcBef>
            <a:spcAft>
              <a:spcPct val="15000"/>
            </a:spcAft>
            <a:buChar char="••"/>
          </a:pPr>
          <a:r>
            <a:rPr lang="es-ES" sz="1200" i="1" kern="1200" dirty="0"/>
            <a:t>Reuniones informativas</a:t>
          </a:r>
        </a:p>
      </dsp:txBody>
      <dsp:txXfrm>
        <a:off x="3332856" y="1569679"/>
        <a:ext cx="2438191" cy="1546208"/>
      </dsp:txXfrm>
    </dsp:sp>
    <dsp:sp modelId="{2E055B39-EFCD-4DE8-9D5A-C3367A81467A}">
      <dsp:nvSpPr>
        <dsp:cNvPr id="0" name=""/>
        <dsp:cNvSpPr/>
      </dsp:nvSpPr>
      <dsp:spPr>
        <a:xfrm>
          <a:off x="5642790" y="-201696"/>
          <a:ext cx="3204700" cy="3204700"/>
        </a:xfrm>
        <a:prstGeom prst="circularArrow">
          <a:avLst>
            <a:gd name="adj1" fmla="val 3102"/>
            <a:gd name="adj2" fmla="val 381234"/>
            <a:gd name="adj3" fmla="val 19443255"/>
            <a:gd name="adj4" fmla="val 12575511"/>
            <a:gd name="adj5" fmla="val 36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52E7A5-D79C-4407-91DA-8372F4425911}">
      <dsp:nvSpPr>
        <dsp:cNvPr id="0" name=""/>
        <dsp:cNvSpPr/>
      </dsp:nvSpPr>
      <dsp:spPr>
        <a:xfrm>
          <a:off x="3888577" y="639903"/>
          <a:ext cx="2252801" cy="895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a:t>Estudios pre factibilidad</a:t>
          </a:r>
        </a:p>
      </dsp:txBody>
      <dsp:txXfrm>
        <a:off x="3914816" y="666142"/>
        <a:ext cx="2200323" cy="843386"/>
      </dsp:txXfrm>
    </dsp:sp>
    <dsp:sp modelId="{6EA6B6F4-87C0-409B-BF99-69E7E9A72C33}">
      <dsp:nvSpPr>
        <dsp:cNvPr id="0" name=""/>
        <dsp:cNvSpPr/>
      </dsp:nvSpPr>
      <dsp:spPr>
        <a:xfrm>
          <a:off x="6614717" y="1087835"/>
          <a:ext cx="2534401" cy="2090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a:t>Exposición de obras.</a:t>
          </a:r>
        </a:p>
        <a:p>
          <a:pPr marL="114300" lvl="1" indent="-114300" algn="l" defTabSz="533400">
            <a:lnSpc>
              <a:spcPct val="90000"/>
            </a:lnSpc>
            <a:spcBef>
              <a:spcPct val="0"/>
            </a:spcBef>
            <a:spcAft>
              <a:spcPct val="15000"/>
            </a:spcAft>
            <a:buChar char="••"/>
          </a:pPr>
          <a:r>
            <a:rPr lang="es-ES" sz="1200" kern="1200" dirty="0"/>
            <a:t>Votación/priorización.</a:t>
          </a:r>
        </a:p>
        <a:p>
          <a:pPr marL="114300" lvl="1" indent="-114300" algn="l" defTabSz="533400">
            <a:lnSpc>
              <a:spcPct val="90000"/>
            </a:lnSpc>
            <a:spcBef>
              <a:spcPct val="0"/>
            </a:spcBef>
            <a:spcAft>
              <a:spcPct val="15000"/>
            </a:spcAft>
            <a:buChar char="••"/>
          </a:pPr>
          <a:r>
            <a:rPr lang="es-ES" sz="1200" kern="1200" dirty="0"/>
            <a:t>Conformación comité de seguimiento.</a:t>
          </a:r>
        </a:p>
        <a:p>
          <a:pPr marL="114300" lvl="1" indent="-114300" algn="l" defTabSz="533400">
            <a:lnSpc>
              <a:spcPct val="90000"/>
            </a:lnSpc>
            <a:spcBef>
              <a:spcPct val="0"/>
            </a:spcBef>
            <a:spcAft>
              <a:spcPct val="15000"/>
            </a:spcAft>
            <a:buChar char="••"/>
          </a:pPr>
          <a:r>
            <a:rPr lang="es-ES" sz="1200" kern="1200" dirty="0"/>
            <a:t>Firma de las actas de corresponsabilidad.</a:t>
          </a:r>
        </a:p>
        <a:p>
          <a:pPr marL="114300" lvl="1" indent="-114300" algn="l" defTabSz="533400">
            <a:lnSpc>
              <a:spcPct val="90000"/>
            </a:lnSpc>
            <a:spcBef>
              <a:spcPct val="0"/>
            </a:spcBef>
            <a:spcAft>
              <a:spcPct val="15000"/>
            </a:spcAft>
            <a:buChar char="••"/>
          </a:pPr>
          <a:r>
            <a:rPr lang="es-ES" sz="1200" b="1" kern="1200" dirty="0">
              <a:solidFill>
                <a:srgbClr val="FF0000"/>
              </a:solidFill>
            </a:rPr>
            <a:t>Agosto - Septiembre</a:t>
          </a:r>
        </a:p>
      </dsp:txBody>
      <dsp:txXfrm>
        <a:off x="6662822" y="1135940"/>
        <a:ext cx="2438191" cy="1546208"/>
      </dsp:txXfrm>
    </dsp:sp>
    <dsp:sp modelId="{D540114B-F620-4AAC-ABE4-3D283C7A7838}">
      <dsp:nvSpPr>
        <dsp:cNvPr id="0" name=""/>
        <dsp:cNvSpPr/>
      </dsp:nvSpPr>
      <dsp:spPr>
        <a:xfrm>
          <a:off x="6709312" y="3370158"/>
          <a:ext cx="2252801" cy="895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a:t>Asambleas de PP</a:t>
          </a:r>
        </a:p>
      </dsp:txBody>
      <dsp:txXfrm>
        <a:off x="6735551" y="3396397"/>
        <a:ext cx="2200323" cy="843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5C9C5-F3F5-4A49-AE32-56DF65310FBA}">
      <dsp:nvSpPr>
        <dsp:cNvPr id="0" name=""/>
        <dsp:cNvSpPr/>
      </dsp:nvSpPr>
      <dsp:spPr>
        <a:xfrm>
          <a:off x="817289" y="780929"/>
          <a:ext cx="206067" cy="91440"/>
        </a:xfrm>
        <a:custGeom>
          <a:avLst/>
          <a:gdLst/>
          <a:ahLst/>
          <a:cxnLst/>
          <a:rect l="0" t="0" r="0" b="0"/>
          <a:pathLst>
            <a:path>
              <a:moveTo>
                <a:pt x="0" y="45720"/>
              </a:moveTo>
              <a:lnTo>
                <a:pt x="20606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915171" y="821497"/>
        <a:ext cx="10303" cy="10303"/>
      </dsp:txXfrm>
    </dsp:sp>
    <dsp:sp modelId="{EFE4CD52-FF02-4174-A88C-CE21A750DA6F}">
      <dsp:nvSpPr>
        <dsp:cNvPr id="0" name=""/>
        <dsp:cNvSpPr/>
      </dsp:nvSpPr>
      <dsp:spPr>
        <a:xfrm rot="5400000">
          <a:off x="-166423" y="669586"/>
          <a:ext cx="1653299" cy="314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t>CRITERIOS</a:t>
          </a:r>
        </a:p>
      </dsp:txBody>
      <dsp:txXfrm>
        <a:off x="-166423" y="669586"/>
        <a:ext cx="1653299" cy="314126"/>
      </dsp:txXfrm>
    </dsp:sp>
    <dsp:sp modelId="{F2770308-0CA0-455A-B067-6062E44BDAFD}">
      <dsp:nvSpPr>
        <dsp:cNvPr id="0" name=""/>
        <dsp:cNvSpPr/>
      </dsp:nvSpPr>
      <dsp:spPr>
        <a:xfrm>
          <a:off x="1023356" y="288798"/>
          <a:ext cx="1749098" cy="10757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S" sz="1200" kern="1200" dirty="0"/>
            <a:t>*Número de habitantes.</a:t>
          </a:r>
        </a:p>
        <a:p>
          <a:pPr lvl="0" algn="l" defTabSz="533400">
            <a:lnSpc>
              <a:spcPct val="90000"/>
            </a:lnSpc>
            <a:spcBef>
              <a:spcPct val="0"/>
            </a:spcBef>
            <a:spcAft>
              <a:spcPct val="35000"/>
            </a:spcAft>
          </a:pPr>
          <a:r>
            <a:rPr lang="es-ES" sz="1200" kern="1200" dirty="0"/>
            <a:t>* Densidad poblacional.</a:t>
          </a:r>
        </a:p>
        <a:p>
          <a:pPr lvl="0" algn="l" defTabSz="533400">
            <a:lnSpc>
              <a:spcPct val="90000"/>
            </a:lnSpc>
            <a:spcBef>
              <a:spcPct val="0"/>
            </a:spcBef>
            <a:spcAft>
              <a:spcPct val="35000"/>
            </a:spcAft>
          </a:pPr>
          <a:r>
            <a:rPr lang="es-ES" sz="1200" kern="1200" dirty="0"/>
            <a:t>*Pobreza por NBI.</a:t>
          </a:r>
        </a:p>
        <a:p>
          <a:pPr lvl="0" algn="l" defTabSz="533400">
            <a:lnSpc>
              <a:spcPct val="90000"/>
            </a:lnSpc>
            <a:spcBef>
              <a:spcPct val="0"/>
            </a:spcBef>
            <a:spcAft>
              <a:spcPct val="35000"/>
            </a:spcAft>
          </a:pPr>
          <a:endParaRPr lang="es-ES" sz="1200" kern="1200" dirty="0"/>
        </a:p>
      </dsp:txBody>
      <dsp:txXfrm>
        <a:off x="1023356" y="288798"/>
        <a:ext cx="1749098" cy="1075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05B4A-E32D-4038-85CC-031BF92F55B0}">
      <dsp:nvSpPr>
        <dsp:cNvPr id="0" name=""/>
        <dsp:cNvSpPr/>
      </dsp:nvSpPr>
      <dsp:spPr>
        <a:xfrm>
          <a:off x="1707091" y="3084"/>
          <a:ext cx="3308151" cy="1654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kern="1200" dirty="0" smtClean="0"/>
            <a:t>Talleres</a:t>
          </a:r>
          <a:endParaRPr lang="es-ES" sz="3200" kern="1200" dirty="0"/>
        </a:p>
      </dsp:txBody>
      <dsp:txXfrm>
        <a:off x="1755537" y="51530"/>
        <a:ext cx="3211259" cy="1557183"/>
      </dsp:txXfrm>
    </dsp:sp>
    <dsp:sp modelId="{A626B378-CAA8-4A63-99A0-566A9F3F4602}">
      <dsp:nvSpPr>
        <dsp:cNvPr id="0" name=""/>
        <dsp:cNvSpPr/>
      </dsp:nvSpPr>
      <dsp:spPr>
        <a:xfrm>
          <a:off x="2037906" y="1657160"/>
          <a:ext cx="330815" cy="1240556"/>
        </a:xfrm>
        <a:custGeom>
          <a:avLst/>
          <a:gdLst/>
          <a:ahLst/>
          <a:cxnLst/>
          <a:rect l="0" t="0" r="0" b="0"/>
          <a:pathLst>
            <a:path>
              <a:moveTo>
                <a:pt x="0" y="0"/>
              </a:moveTo>
              <a:lnTo>
                <a:pt x="0" y="1240556"/>
              </a:lnTo>
              <a:lnTo>
                <a:pt x="330815" y="1240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E79D20-75EC-4EFD-B9F6-6DB1CFFD1422}">
      <dsp:nvSpPr>
        <dsp:cNvPr id="0" name=""/>
        <dsp:cNvSpPr/>
      </dsp:nvSpPr>
      <dsp:spPr>
        <a:xfrm>
          <a:off x="2368721" y="2070679"/>
          <a:ext cx="2646521" cy="16540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b="1" i="0" kern="1200" dirty="0" smtClean="0"/>
            <a:t>Naturaleza y Objetivo.- </a:t>
          </a:r>
          <a:r>
            <a:rPr lang="es-EC" sz="1200" b="0" i="0" kern="1200" dirty="0" smtClean="0"/>
            <a:t>Prácticos</a:t>
          </a:r>
        </a:p>
        <a:p>
          <a:pPr lvl="0" algn="ctr" defTabSz="533400">
            <a:lnSpc>
              <a:spcPct val="90000"/>
            </a:lnSpc>
            <a:spcBef>
              <a:spcPct val="0"/>
            </a:spcBef>
            <a:spcAft>
              <a:spcPct val="35000"/>
            </a:spcAft>
          </a:pPr>
          <a:r>
            <a:rPr lang="es-EC" sz="1200" b="1" i="0" kern="1200" dirty="0" smtClean="0"/>
            <a:t>Duración y Estructura.- </a:t>
          </a:r>
          <a:r>
            <a:rPr lang="es-EC" sz="1200" b="0" i="0" kern="1200" dirty="0" smtClean="0"/>
            <a:t>corta duración</a:t>
          </a:r>
        </a:p>
        <a:p>
          <a:pPr lvl="0" algn="ctr" defTabSz="533400">
            <a:lnSpc>
              <a:spcPct val="90000"/>
            </a:lnSpc>
            <a:spcBef>
              <a:spcPct val="0"/>
            </a:spcBef>
            <a:spcAft>
              <a:spcPct val="35000"/>
            </a:spcAft>
          </a:pPr>
          <a:r>
            <a:rPr lang="es-EC" sz="1200" b="1" i="0" kern="1200" dirty="0" smtClean="0"/>
            <a:t>Contenido.- </a:t>
          </a:r>
          <a:r>
            <a:rPr lang="es-EC" sz="1200" b="0" i="0" kern="1200" dirty="0" smtClean="0"/>
            <a:t>T</a:t>
          </a:r>
          <a:r>
            <a:rPr lang="es-MX" sz="1200" b="0" i="0" kern="1200" dirty="0" err="1" smtClean="0"/>
            <a:t>emas</a:t>
          </a:r>
          <a:r>
            <a:rPr lang="es-MX" sz="1200" b="0" i="0" kern="1200" dirty="0" smtClean="0"/>
            <a:t> específicos y más especializados</a:t>
          </a:r>
        </a:p>
        <a:p>
          <a:pPr lvl="0" algn="ctr" defTabSz="533400">
            <a:lnSpc>
              <a:spcPct val="90000"/>
            </a:lnSpc>
            <a:spcBef>
              <a:spcPct val="0"/>
            </a:spcBef>
            <a:spcAft>
              <a:spcPct val="35000"/>
            </a:spcAft>
          </a:pPr>
          <a:r>
            <a:rPr lang="es-EC" sz="1200" b="1" i="0" kern="1200" dirty="0" smtClean="0"/>
            <a:t>Metodología de Evaluación.- </a:t>
          </a:r>
          <a:r>
            <a:rPr lang="es-MX" sz="1200" b="0" i="0" kern="1200" dirty="0" smtClean="0"/>
            <a:t>más inmediata y orientada a la aplicación práctica</a:t>
          </a:r>
          <a:endParaRPr lang="es-ES" sz="1200" b="0" kern="1200" dirty="0"/>
        </a:p>
      </dsp:txBody>
      <dsp:txXfrm>
        <a:off x="2417167" y="2119125"/>
        <a:ext cx="2549629" cy="1557183"/>
      </dsp:txXfrm>
    </dsp:sp>
    <dsp:sp modelId="{48B343EA-A399-40DA-9559-44DA3634B681}">
      <dsp:nvSpPr>
        <dsp:cNvPr id="0" name=""/>
        <dsp:cNvSpPr/>
      </dsp:nvSpPr>
      <dsp:spPr>
        <a:xfrm>
          <a:off x="2037906" y="1657160"/>
          <a:ext cx="330815" cy="3308151"/>
        </a:xfrm>
        <a:custGeom>
          <a:avLst/>
          <a:gdLst/>
          <a:ahLst/>
          <a:cxnLst/>
          <a:rect l="0" t="0" r="0" b="0"/>
          <a:pathLst>
            <a:path>
              <a:moveTo>
                <a:pt x="0" y="0"/>
              </a:moveTo>
              <a:lnTo>
                <a:pt x="0" y="3308151"/>
              </a:lnTo>
              <a:lnTo>
                <a:pt x="330815" y="3308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5EB714-1ED6-4BC3-BD37-D49BCD01621B}">
      <dsp:nvSpPr>
        <dsp:cNvPr id="0" name=""/>
        <dsp:cNvSpPr/>
      </dsp:nvSpPr>
      <dsp:spPr>
        <a:xfrm>
          <a:off x="2368721" y="4138274"/>
          <a:ext cx="2646521" cy="16540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0" i="0" kern="1200" dirty="0" smtClean="0"/>
            <a:t>Se centran en temas específicos y suelen ser más especializados. Por ejemplo, un taller puede centrarse en técnicas de negociación, gestión del tiempo o habilidades de presentación.</a:t>
          </a:r>
          <a:endParaRPr lang="es-ES" sz="1400" kern="1200" dirty="0"/>
        </a:p>
      </dsp:txBody>
      <dsp:txXfrm>
        <a:off x="2417167" y="4186720"/>
        <a:ext cx="2549629" cy="1557183"/>
      </dsp:txXfrm>
    </dsp:sp>
    <dsp:sp modelId="{C293447F-8D4E-419F-AD03-1A499091F283}">
      <dsp:nvSpPr>
        <dsp:cNvPr id="0" name=""/>
        <dsp:cNvSpPr/>
      </dsp:nvSpPr>
      <dsp:spPr>
        <a:xfrm>
          <a:off x="5842280" y="3084"/>
          <a:ext cx="3308151" cy="1654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kern="1200" dirty="0" smtClean="0"/>
            <a:t>Capacitaciones</a:t>
          </a:r>
          <a:r>
            <a:rPr lang="es-ES" sz="3600" kern="1200" dirty="0" smtClean="0"/>
            <a:t> </a:t>
          </a:r>
          <a:endParaRPr lang="es-ES" sz="3600" kern="1200" dirty="0"/>
        </a:p>
      </dsp:txBody>
      <dsp:txXfrm>
        <a:off x="5890726" y="51530"/>
        <a:ext cx="3211259" cy="1557183"/>
      </dsp:txXfrm>
    </dsp:sp>
    <dsp:sp modelId="{E10226F7-C57A-4C8F-B2B4-75398942300B}">
      <dsp:nvSpPr>
        <dsp:cNvPr id="0" name=""/>
        <dsp:cNvSpPr/>
      </dsp:nvSpPr>
      <dsp:spPr>
        <a:xfrm>
          <a:off x="6173096" y="1657160"/>
          <a:ext cx="330815" cy="1240556"/>
        </a:xfrm>
        <a:custGeom>
          <a:avLst/>
          <a:gdLst/>
          <a:ahLst/>
          <a:cxnLst/>
          <a:rect l="0" t="0" r="0" b="0"/>
          <a:pathLst>
            <a:path>
              <a:moveTo>
                <a:pt x="0" y="0"/>
              </a:moveTo>
              <a:lnTo>
                <a:pt x="0" y="1240556"/>
              </a:lnTo>
              <a:lnTo>
                <a:pt x="330815" y="1240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FD76BF-6C93-4468-8DFC-8C7C2076EC06}">
      <dsp:nvSpPr>
        <dsp:cNvPr id="0" name=""/>
        <dsp:cNvSpPr/>
      </dsp:nvSpPr>
      <dsp:spPr>
        <a:xfrm>
          <a:off x="6503911" y="2070679"/>
          <a:ext cx="2646521" cy="16540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b="1" i="0" kern="1200" dirty="0" smtClean="0"/>
            <a:t>Naturaleza y Objetivo.- </a:t>
          </a:r>
          <a:r>
            <a:rPr lang="es-MX" sz="1200" b="0" i="0" kern="1200" dirty="0" smtClean="0"/>
            <a:t>tienen un enfoque más amplio</a:t>
          </a:r>
        </a:p>
        <a:p>
          <a:pPr lvl="0" algn="ctr" defTabSz="533400">
            <a:lnSpc>
              <a:spcPct val="90000"/>
            </a:lnSpc>
            <a:spcBef>
              <a:spcPct val="0"/>
            </a:spcBef>
            <a:spcAft>
              <a:spcPct val="35000"/>
            </a:spcAft>
          </a:pPr>
          <a:r>
            <a:rPr lang="es-EC" sz="1200" b="1" i="0" kern="1200" dirty="0" smtClean="0"/>
            <a:t>Duración y Estructura.- </a:t>
          </a:r>
          <a:r>
            <a:rPr lang="es-EC" sz="1200" b="0" i="0" kern="1200" dirty="0" smtClean="0"/>
            <a:t>duración más variable</a:t>
          </a:r>
        </a:p>
        <a:p>
          <a:pPr lvl="0" algn="ctr" defTabSz="533400">
            <a:lnSpc>
              <a:spcPct val="90000"/>
            </a:lnSpc>
            <a:spcBef>
              <a:spcPct val="0"/>
            </a:spcBef>
            <a:spcAft>
              <a:spcPct val="35000"/>
            </a:spcAft>
          </a:pPr>
          <a:r>
            <a:rPr lang="es-EC" sz="1200" b="1" i="0" kern="1200" dirty="0" smtClean="0"/>
            <a:t>Contenido.- </a:t>
          </a:r>
          <a:r>
            <a:rPr lang="es-EC" sz="1200" b="0" i="0" kern="1200" dirty="0" smtClean="0"/>
            <a:t>T</a:t>
          </a:r>
          <a:r>
            <a:rPr lang="es-MX" sz="1200" b="0" i="0" kern="1200" dirty="0" err="1" smtClean="0"/>
            <a:t>emas</a:t>
          </a:r>
          <a:r>
            <a:rPr lang="es-EC" sz="1200" b="0" i="0" kern="1200" dirty="0" smtClean="0"/>
            <a:t> amplios, </a:t>
          </a:r>
        </a:p>
        <a:p>
          <a:pPr lvl="0" algn="ctr" defTabSz="533400">
            <a:lnSpc>
              <a:spcPct val="90000"/>
            </a:lnSpc>
            <a:spcBef>
              <a:spcPct val="0"/>
            </a:spcBef>
            <a:spcAft>
              <a:spcPct val="35000"/>
            </a:spcAft>
          </a:pPr>
          <a:r>
            <a:rPr lang="es-EC" sz="1200" b="1" i="0" kern="1200" dirty="0" smtClean="0"/>
            <a:t>Metodología de Evaluación.- </a:t>
          </a:r>
          <a:r>
            <a:rPr lang="es-MX" sz="1200" b="0" i="0" kern="1200" dirty="0" smtClean="0"/>
            <a:t>variada y abarcar diferentes aspectos.</a:t>
          </a:r>
          <a:endParaRPr lang="es-ES" sz="1200" kern="1200" dirty="0"/>
        </a:p>
      </dsp:txBody>
      <dsp:txXfrm>
        <a:off x="6552357" y="2119125"/>
        <a:ext cx="2549629" cy="1557183"/>
      </dsp:txXfrm>
    </dsp:sp>
    <dsp:sp modelId="{738C40B6-228E-48D5-8446-BADC8BCD2886}">
      <dsp:nvSpPr>
        <dsp:cNvPr id="0" name=""/>
        <dsp:cNvSpPr/>
      </dsp:nvSpPr>
      <dsp:spPr>
        <a:xfrm>
          <a:off x="6173096" y="1657160"/>
          <a:ext cx="330815" cy="3308151"/>
        </a:xfrm>
        <a:custGeom>
          <a:avLst/>
          <a:gdLst/>
          <a:ahLst/>
          <a:cxnLst/>
          <a:rect l="0" t="0" r="0" b="0"/>
          <a:pathLst>
            <a:path>
              <a:moveTo>
                <a:pt x="0" y="0"/>
              </a:moveTo>
              <a:lnTo>
                <a:pt x="0" y="3308151"/>
              </a:lnTo>
              <a:lnTo>
                <a:pt x="330815" y="3308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39B110-E01A-4DF0-AF4D-8D8A8E4E9543}">
      <dsp:nvSpPr>
        <dsp:cNvPr id="0" name=""/>
        <dsp:cNvSpPr/>
      </dsp:nvSpPr>
      <dsp:spPr>
        <a:xfrm>
          <a:off x="6503911" y="4138274"/>
          <a:ext cx="2646521" cy="16540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b="0" i="0" kern="1200" dirty="0" smtClean="0"/>
            <a:t>Pueden cubrir una gama más amplia de temas y pueden ser más generales en su enfoque. Por ejemplo, una capacitación en liderazgo podría abarcar una variedad de temas relacionados con el liderazgo, como la comunicación efectiva, la toma de decisiones y la gestión de equipos.</a:t>
          </a:r>
          <a:endParaRPr lang="es-ES" sz="1200" kern="1200" dirty="0"/>
        </a:p>
      </dsp:txBody>
      <dsp:txXfrm>
        <a:off x="6552357" y="4186720"/>
        <a:ext cx="2549629" cy="15571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0DB2959-C3B8-AFE1-FE88-357ED3CEAE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868AFC65-4BDC-1D09-C684-612ED25D51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D7EADA-9D25-324F-A962-C13B1DFBBFEB}" type="datetimeFigureOut">
              <a:rPr lang="es-EC" smtClean="0"/>
              <a:t>14/3/2024</a:t>
            </a:fld>
            <a:endParaRPr lang="es-EC"/>
          </a:p>
        </p:txBody>
      </p:sp>
      <p:sp>
        <p:nvSpPr>
          <p:cNvPr id="4" name="Marcador de pie de página 3">
            <a:extLst>
              <a:ext uri="{FF2B5EF4-FFF2-40B4-BE49-F238E27FC236}">
                <a16:creationId xmlns:a16="http://schemas.microsoft.com/office/drawing/2014/main" id="{0F3C8C6D-04A0-E8C7-B4C1-0905342E72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2BCC6170-BB4B-E2AB-CCED-B7FFA868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F3A257-73CE-BD4D-A507-1552FDC084BD}" type="slidenum">
              <a:rPr lang="es-EC" smtClean="0"/>
              <a:t>‹Nº›</a:t>
            </a:fld>
            <a:endParaRPr lang="es-EC"/>
          </a:p>
        </p:txBody>
      </p:sp>
    </p:spTree>
    <p:extLst>
      <p:ext uri="{BB962C8B-B14F-4D97-AF65-F5344CB8AC3E}">
        <p14:creationId xmlns:p14="http://schemas.microsoft.com/office/powerpoint/2010/main" val="3919654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DFC9A-F8E9-E044-AC34-ED696DDAB2E6}" type="datetimeFigureOut">
              <a:rPr lang="es-EC" smtClean="0"/>
              <a:t>14/3/2024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49DFF-B7D3-834E-A2F0-6F28154502F4}" type="slidenum">
              <a:rPr lang="es-EC" smtClean="0"/>
              <a:t>‹Nº›</a:t>
            </a:fld>
            <a:endParaRPr lang="es-EC"/>
          </a:p>
        </p:txBody>
      </p:sp>
    </p:spTree>
    <p:extLst>
      <p:ext uri="{BB962C8B-B14F-4D97-AF65-F5344CB8AC3E}">
        <p14:creationId xmlns:p14="http://schemas.microsoft.com/office/powerpoint/2010/main" val="38492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9DC5DA2-D5CD-D981-0EDC-735E5588E99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6196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B6EF428-D365-C4FA-A640-ADB9E0E91C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C6B33F4-2CBB-956F-B502-CDC148C653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081D323-4F40-8B0F-6D71-53D82FB204E2}"/>
              </a:ext>
            </a:extLst>
          </p:cNvPr>
          <p:cNvSpPr>
            <a:spLocks noGrp="1"/>
          </p:cNvSpPr>
          <p:nvPr>
            <p:ph type="dt" sz="half" idx="10"/>
          </p:nvPr>
        </p:nvSpPr>
        <p:spPr/>
        <p:txBody>
          <a:bodyPr/>
          <a:lstStyle/>
          <a:p>
            <a:fld id="{FF5BF6A4-7C83-954C-BA91-FDE72C23A6C3}" type="datetimeFigureOut">
              <a:rPr lang="es-EC" smtClean="0"/>
              <a:t>14/3/2024</a:t>
            </a:fld>
            <a:endParaRPr lang="es-EC"/>
          </a:p>
        </p:txBody>
      </p:sp>
      <p:sp>
        <p:nvSpPr>
          <p:cNvPr id="5" name="Marcador de pie de página 4">
            <a:extLst>
              <a:ext uri="{FF2B5EF4-FFF2-40B4-BE49-F238E27FC236}">
                <a16:creationId xmlns:a16="http://schemas.microsoft.com/office/drawing/2014/main" id="{0F5C0505-4B74-B6EE-4E67-C487330BEB7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39B2D27-DC25-1970-B80A-85F7F3080F72}"/>
              </a:ext>
            </a:extLst>
          </p:cNvPr>
          <p:cNvSpPr>
            <a:spLocks noGrp="1"/>
          </p:cNvSpPr>
          <p:nvPr>
            <p:ph type="sldNum" sz="quarter" idx="12"/>
          </p:nvPr>
        </p:nvSpPr>
        <p:spPr/>
        <p:txBody>
          <a:bodyPr/>
          <a:lstStyle/>
          <a:p>
            <a:fld id="{060F5CD9-9349-1B4E-8B50-89C66E4482A3}" type="slidenum">
              <a:rPr lang="es-EC" smtClean="0"/>
              <a:t>‹Nº›</a:t>
            </a:fld>
            <a:endParaRPr lang="es-EC"/>
          </a:p>
        </p:txBody>
      </p:sp>
    </p:spTree>
    <p:extLst>
      <p:ext uri="{BB962C8B-B14F-4D97-AF65-F5344CB8AC3E}">
        <p14:creationId xmlns:p14="http://schemas.microsoft.com/office/powerpoint/2010/main" val="71449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F7E1582-B6A7-3E26-A7F6-AEDF0DC4BAA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09456" y="5916956"/>
            <a:ext cx="2401829" cy="752858"/>
          </a:xfrm>
          <a:prstGeom prst="rect">
            <a:avLst/>
          </a:prstGeom>
        </p:spPr>
      </p:pic>
    </p:spTree>
    <p:extLst>
      <p:ext uri="{BB962C8B-B14F-4D97-AF65-F5344CB8AC3E}">
        <p14:creationId xmlns:p14="http://schemas.microsoft.com/office/powerpoint/2010/main" val="122776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BD982A6-5EA3-A546-5CD8-CE66C7EA913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2916" y="5894923"/>
            <a:ext cx="2401829" cy="752858"/>
          </a:xfrm>
          <a:prstGeom prst="rect">
            <a:avLst/>
          </a:prstGeom>
        </p:spPr>
      </p:pic>
    </p:spTree>
    <p:extLst>
      <p:ext uri="{BB962C8B-B14F-4D97-AF65-F5344CB8AC3E}">
        <p14:creationId xmlns:p14="http://schemas.microsoft.com/office/powerpoint/2010/main" val="345426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779EAB8-383F-33BD-D69C-A32AB86C6A7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0135" y="364455"/>
            <a:ext cx="2401829" cy="752858"/>
          </a:xfrm>
          <a:prstGeom prst="rect">
            <a:avLst/>
          </a:prstGeom>
        </p:spPr>
      </p:pic>
    </p:spTree>
    <p:extLst>
      <p:ext uri="{BB962C8B-B14F-4D97-AF65-F5344CB8AC3E}">
        <p14:creationId xmlns:p14="http://schemas.microsoft.com/office/powerpoint/2010/main" val="315361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16A9144-5DE7-C599-3812-009F80D6639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Imagen 7">
            <a:extLst>
              <a:ext uri="{FF2B5EF4-FFF2-40B4-BE49-F238E27FC236}">
                <a16:creationId xmlns:a16="http://schemas.microsoft.com/office/drawing/2014/main" id="{0154D28D-DE85-FF39-72CA-72805EC5CE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17972" y="2224216"/>
            <a:ext cx="6004798" cy="3274657"/>
          </a:xfrm>
          <a:prstGeom prst="rect">
            <a:avLst/>
          </a:prstGeom>
        </p:spPr>
      </p:pic>
      <p:pic>
        <p:nvPicPr>
          <p:cNvPr id="14" name="Imagen 13">
            <a:extLst>
              <a:ext uri="{FF2B5EF4-FFF2-40B4-BE49-F238E27FC236}">
                <a16:creationId xmlns:a16="http://schemas.microsoft.com/office/drawing/2014/main" id="{5C83E0E2-FD70-0B87-F973-8FC07F0A7866}"/>
              </a:ext>
            </a:extLst>
          </p:cNvPr>
          <p:cNvPicPr>
            <a:picLocks noChangeAspect="1"/>
          </p:cNvPicPr>
          <p:nvPr userDrawn="1"/>
        </p:nvPicPr>
        <p:blipFill>
          <a:blip r:embed="rId4"/>
          <a:stretch>
            <a:fillRect/>
          </a:stretch>
        </p:blipFill>
        <p:spPr>
          <a:xfrm>
            <a:off x="5719997" y="2569028"/>
            <a:ext cx="1697063" cy="1621972"/>
          </a:xfrm>
          <a:prstGeom prst="rect">
            <a:avLst/>
          </a:prstGeom>
        </p:spPr>
      </p:pic>
      <p:pic>
        <p:nvPicPr>
          <p:cNvPr id="16" name="Imagen 15">
            <a:extLst>
              <a:ext uri="{FF2B5EF4-FFF2-40B4-BE49-F238E27FC236}">
                <a16:creationId xmlns:a16="http://schemas.microsoft.com/office/drawing/2014/main" id="{1B69335F-8EB7-EE36-E915-46ED10D2EABB}"/>
              </a:ext>
            </a:extLst>
          </p:cNvPr>
          <p:cNvPicPr>
            <a:picLocks noChangeAspect="1"/>
          </p:cNvPicPr>
          <p:nvPr userDrawn="1"/>
        </p:nvPicPr>
        <p:blipFill>
          <a:blip r:embed="rId5"/>
          <a:stretch>
            <a:fillRect/>
          </a:stretch>
        </p:blipFill>
        <p:spPr>
          <a:xfrm>
            <a:off x="7462571" y="4501643"/>
            <a:ext cx="3771486" cy="665556"/>
          </a:xfrm>
          <a:prstGeom prst="rect">
            <a:avLst/>
          </a:prstGeom>
        </p:spPr>
      </p:pic>
      <p:pic>
        <p:nvPicPr>
          <p:cNvPr id="7" name="Imagen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00135" y="364455"/>
            <a:ext cx="2401829" cy="752858"/>
          </a:xfrm>
          <a:prstGeom prst="rect">
            <a:avLst/>
          </a:prstGeom>
        </p:spPr>
      </p:pic>
    </p:spTree>
    <p:extLst>
      <p:ext uri="{BB962C8B-B14F-4D97-AF65-F5344CB8AC3E}">
        <p14:creationId xmlns:p14="http://schemas.microsoft.com/office/powerpoint/2010/main" val="371205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776F4FF-F7CB-F299-A93F-7648445D0E6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Imagen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0135" y="364455"/>
            <a:ext cx="2401829" cy="752858"/>
          </a:xfrm>
          <a:prstGeom prst="rect">
            <a:avLst/>
          </a:prstGeom>
        </p:spPr>
      </p:pic>
    </p:spTree>
    <p:extLst>
      <p:ext uri="{BB962C8B-B14F-4D97-AF65-F5344CB8AC3E}">
        <p14:creationId xmlns:p14="http://schemas.microsoft.com/office/powerpoint/2010/main" val="98528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9D45AA-D978-47F1-7EAB-589E15D6D09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Imagen 9">
            <a:extLst>
              <a:ext uri="{FF2B5EF4-FFF2-40B4-BE49-F238E27FC236}">
                <a16:creationId xmlns:a16="http://schemas.microsoft.com/office/drawing/2014/main" id="{EAF4C055-0011-334E-8B9A-E8F9AA84B3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00675" y="0"/>
            <a:ext cx="4190649" cy="6858000"/>
          </a:xfrm>
          <a:prstGeom prst="rect">
            <a:avLst/>
          </a:prstGeom>
        </p:spPr>
      </p:pic>
      <p:pic>
        <p:nvPicPr>
          <p:cNvPr id="5" name="Imagen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98438" y="5961023"/>
            <a:ext cx="2401829" cy="752858"/>
          </a:xfrm>
          <a:prstGeom prst="rect">
            <a:avLst/>
          </a:prstGeom>
        </p:spPr>
      </p:pic>
    </p:spTree>
    <p:extLst>
      <p:ext uri="{BB962C8B-B14F-4D97-AF65-F5344CB8AC3E}">
        <p14:creationId xmlns:p14="http://schemas.microsoft.com/office/powerpoint/2010/main" val="13581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9A391-C469-527C-A2E1-1DA50985F0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5A29D5E9-8FE7-0C63-0587-150112D95D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FD005A4-BEE2-3264-04E2-B0DF8A8E7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60E89F4-4C16-EFD6-622E-6BB927243DD9}"/>
              </a:ext>
            </a:extLst>
          </p:cNvPr>
          <p:cNvSpPr>
            <a:spLocks noGrp="1"/>
          </p:cNvSpPr>
          <p:nvPr>
            <p:ph type="dt" sz="half" idx="10"/>
          </p:nvPr>
        </p:nvSpPr>
        <p:spPr/>
        <p:txBody>
          <a:bodyPr/>
          <a:lstStyle/>
          <a:p>
            <a:fld id="{FF5BF6A4-7C83-954C-BA91-FDE72C23A6C3}" type="datetimeFigureOut">
              <a:rPr lang="es-EC" smtClean="0"/>
              <a:t>14/3/2024</a:t>
            </a:fld>
            <a:endParaRPr lang="es-EC"/>
          </a:p>
        </p:txBody>
      </p:sp>
      <p:sp>
        <p:nvSpPr>
          <p:cNvPr id="6" name="Marcador de pie de página 5">
            <a:extLst>
              <a:ext uri="{FF2B5EF4-FFF2-40B4-BE49-F238E27FC236}">
                <a16:creationId xmlns:a16="http://schemas.microsoft.com/office/drawing/2014/main" id="{D5574AD8-34C0-7EAB-6EF0-3F730CEA436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6833DD0-4C5C-FD4C-E05B-90B7164B4335}"/>
              </a:ext>
            </a:extLst>
          </p:cNvPr>
          <p:cNvSpPr>
            <a:spLocks noGrp="1"/>
          </p:cNvSpPr>
          <p:nvPr>
            <p:ph type="sldNum" sz="quarter" idx="12"/>
          </p:nvPr>
        </p:nvSpPr>
        <p:spPr/>
        <p:txBody>
          <a:bodyPr/>
          <a:lstStyle/>
          <a:p>
            <a:fld id="{060F5CD9-9349-1B4E-8B50-89C66E4482A3}" type="slidenum">
              <a:rPr lang="es-EC" smtClean="0"/>
              <a:t>‹Nº›</a:t>
            </a:fld>
            <a:endParaRPr lang="es-EC"/>
          </a:p>
        </p:txBody>
      </p:sp>
    </p:spTree>
    <p:extLst>
      <p:ext uri="{BB962C8B-B14F-4D97-AF65-F5344CB8AC3E}">
        <p14:creationId xmlns:p14="http://schemas.microsoft.com/office/powerpoint/2010/main" val="32102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E11B03-CCA1-B107-01A1-50DC372EFB0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8144AF8-7EC3-6CAC-607C-49F5E8E463A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6AE2885-272F-3C70-2A0E-A941E21E04C3}"/>
              </a:ext>
            </a:extLst>
          </p:cNvPr>
          <p:cNvSpPr>
            <a:spLocks noGrp="1"/>
          </p:cNvSpPr>
          <p:nvPr>
            <p:ph type="dt" sz="half" idx="10"/>
          </p:nvPr>
        </p:nvSpPr>
        <p:spPr/>
        <p:txBody>
          <a:bodyPr/>
          <a:lstStyle/>
          <a:p>
            <a:fld id="{FF5BF6A4-7C83-954C-BA91-FDE72C23A6C3}" type="datetimeFigureOut">
              <a:rPr lang="es-EC" smtClean="0"/>
              <a:t>14/3/2024</a:t>
            </a:fld>
            <a:endParaRPr lang="es-EC"/>
          </a:p>
        </p:txBody>
      </p:sp>
      <p:sp>
        <p:nvSpPr>
          <p:cNvPr id="5" name="Marcador de pie de página 4">
            <a:extLst>
              <a:ext uri="{FF2B5EF4-FFF2-40B4-BE49-F238E27FC236}">
                <a16:creationId xmlns:a16="http://schemas.microsoft.com/office/drawing/2014/main" id="{18EBA2CB-1069-446E-E8CD-10380FE9714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A3036E7-5579-75BF-42CE-2582B83491BD}"/>
              </a:ext>
            </a:extLst>
          </p:cNvPr>
          <p:cNvSpPr>
            <a:spLocks noGrp="1"/>
          </p:cNvSpPr>
          <p:nvPr>
            <p:ph type="sldNum" sz="quarter" idx="12"/>
          </p:nvPr>
        </p:nvSpPr>
        <p:spPr/>
        <p:txBody>
          <a:bodyPr/>
          <a:lstStyle/>
          <a:p>
            <a:fld id="{060F5CD9-9349-1B4E-8B50-89C66E4482A3}" type="slidenum">
              <a:rPr lang="es-EC" smtClean="0"/>
              <a:t>‹Nº›</a:t>
            </a:fld>
            <a:endParaRPr lang="es-EC"/>
          </a:p>
        </p:txBody>
      </p:sp>
    </p:spTree>
    <p:extLst>
      <p:ext uri="{BB962C8B-B14F-4D97-AF65-F5344CB8AC3E}">
        <p14:creationId xmlns:p14="http://schemas.microsoft.com/office/powerpoint/2010/main" val="419110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D660D2-19F9-A31E-8D94-09531B5BA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5A93ED8-CC7B-F812-2B9E-B30C8CD5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7AB410E-EC45-FF99-C312-F6B0869D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BF6A4-7C83-954C-BA91-FDE72C23A6C3}" type="datetimeFigureOut">
              <a:rPr lang="es-EC" smtClean="0"/>
              <a:t>14/3/2024</a:t>
            </a:fld>
            <a:endParaRPr lang="es-EC"/>
          </a:p>
        </p:txBody>
      </p:sp>
      <p:sp>
        <p:nvSpPr>
          <p:cNvPr id="5" name="Marcador de pie de página 4">
            <a:extLst>
              <a:ext uri="{FF2B5EF4-FFF2-40B4-BE49-F238E27FC236}">
                <a16:creationId xmlns:a16="http://schemas.microsoft.com/office/drawing/2014/main" id="{427EFA94-3FAD-98D2-97C5-E0761D1DF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82339342-B372-DB1D-5AE2-DA9708097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F5CD9-9349-1B4E-8B50-89C66E4482A3}" type="slidenum">
              <a:rPr lang="es-EC" smtClean="0"/>
              <a:t>‹Nº›</a:t>
            </a:fld>
            <a:endParaRPr lang="es-EC"/>
          </a:p>
        </p:txBody>
      </p:sp>
    </p:spTree>
    <p:extLst>
      <p:ext uri="{BB962C8B-B14F-4D97-AF65-F5344CB8AC3E}">
        <p14:creationId xmlns:p14="http://schemas.microsoft.com/office/powerpoint/2010/main" val="243465489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diagramColors" Target="../diagrams/colors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0" Type="http://schemas.openxmlformats.org/officeDocument/2006/relationships/diagramData" Target="../diagrams/data3.xml"/><Relationship Id="rId4" Type="http://schemas.openxmlformats.org/officeDocument/2006/relationships/diagramLayout" Target="../diagrams/layout2.xml"/><Relationship Id="rId9" Type="http://schemas.openxmlformats.org/officeDocument/2006/relationships/image" Target="../media/image19.png"/><Relationship Id="rId14" Type="http://schemas.microsoft.com/office/2007/relationships/diagramDrawing" Target="../diagrams/drawin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p:cNvPicPr/>
          <p:nvPr/>
        </p:nvPicPr>
        <p:blipFill>
          <a:blip r:embed="rId2" cstate="print"/>
          <a:stretch>
            <a:fillRect/>
          </a:stretch>
        </p:blipFill>
        <p:spPr>
          <a:xfrm>
            <a:off x="-1" y="-1"/>
            <a:ext cx="12194931" cy="6937131"/>
          </a:xfrm>
          <a:prstGeom prst="rect">
            <a:avLst/>
          </a:prstGeom>
        </p:spPr>
      </p:pic>
      <p:pic>
        <p:nvPicPr>
          <p:cNvPr id="5" name="Imagen 4">
            <a:extLst>
              <a:ext uri="{FF2B5EF4-FFF2-40B4-BE49-F238E27FC236}">
                <a16:creationId xmlns:a16="http://schemas.microsoft.com/office/drawing/2014/main" id="{D695B1A7-C465-7BE4-696D-38C949F347EE}"/>
              </a:ext>
            </a:extLst>
          </p:cNvPr>
          <p:cNvPicPr>
            <a:picLocks noChangeAspect="1"/>
          </p:cNvPicPr>
          <p:nvPr/>
        </p:nvPicPr>
        <p:blipFill>
          <a:blip r:embed="rId3"/>
          <a:stretch>
            <a:fillRect/>
          </a:stretch>
        </p:blipFill>
        <p:spPr>
          <a:xfrm>
            <a:off x="4330700" y="1486900"/>
            <a:ext cx="3530600" cy="1299261"/>
          </a:xfrm>
          <a:prstGeom prst="rect">
            <a:avLst/>
          </a:prstGeom>
        </p:spPr>
      </p:pic>
      <p:sp>
        <p:nvSpPr>
          <p:cNvPr id="2" name="Rectángulo 1"/>
          <p:cNvSpPr/>
          <p:nvPr/>
        </p:nvSpPr>
        <p:spPr>
          <a:xfrm>
            <a:off x="3096009" y="3145398"/>
            <a:ext cx="6030818" cy="707886"/>
          </a:xfrm>
          <a:prstGeom prst="rect">
            <a:avLst/>
          </a:prstGeom>
        </p:spPr>
        <p:txBody>
          <a:bodyPr wrap="none">
            <a:spAutoFit/>
          </a:bodyPr>
          <a:lstStyle/>
          <a:p>
            <a:r>
              <a:rPr lang="es-EC" sz="4000" b="1" dirty="0">
                <a:solidFill>
                  <a:schemeClr val="bg1"/>
                </a:solidFill>
                <a:latin typeface="Montserrat ExtraBold" pitchFamily="2" charset="77"/>
                <a:ea typeface="HGSMinchoE" panose="02020900000000000000" pitchFamily="18" charset="-128"/>
                <a:cs typeface="+mj-cs"/>
              </a:rPr>
              <a:t>Socialización Ordenanza</a:t>
            </a:r>
          </a:p>
        </p:txBody>
      </p:sp>
      <p:sp>
        <p:nvSpPr>
          <p:cNvPr id="4" name="Rectángulo 3"/>
          <p:cNvSpPr/>
          <p:nvPr/>
        </p:nvSpPr>
        <p:spPr>
          <a:xfrm>
            <a:off x="3093668" y="3791729"/>
            <a:ext cx="6077946" cy="630942"/>
          </a:xfrm>
          <a:prstGeom prst="rect">
            <a:avLst/>
          </a:prstGeom>
        </p:spPr>
        <p:txBody>
          <a:bodyPr wrap="none">
            <a:spAutoFit/>
          </a:bodyPr>
          <a:lstStyle/>
          <a:p>
            <a:pPr>
              <a:lnSpc>
                <a:spcPts val="4230"/>
              </a:lnSpc>
            </a:pPr>
            <a:r>
              <a:rPr lang="es-EC" sz="4000" b="1" dirty="0">
                <a:solidFill>
                  <a:schemeClr val="bg1"/>
                </a:solidFill>
                <a:latin typeface="Montserrat ExtraBold" pitchFamily="2" charset="77"/>
                <a:ea typeface="HGSMinchoE" panose="02020900000000000000" pitchFamily="18" charset="-128"/>
                <a:cs typeface="+mj-cs"/>
              </a:rPr>
              <a:t>Metropolitana</a:t>
            </a:r>
            <a:r>
              <a:rPr lang="es-EC" sz="4000" b="1" spc="-195" dirty="0">
                <a:solidFill>
                  <a:schemeClr val="bg1"/>
                </a:solidFill>
                <a:latin typeface="Verdana"/>
                <a:cs typeface="Verdana"/>
              </a:rPr>
              <a:t> </a:t>
            </a:r>
            <a:r>
              <a:rPr lang="es-EC" sz="4000" b="1" dirty="0">
                <a:solidFill>
                  <a:schemeClr val="bg1"/>
                </a:solidFill>
                <a:latin typeface="Montserrat ExtraBold" pitchFamily="2" charset="77"/>
                <a:ea typeface="HGSMinchoE" panose="02020900000000000000" pitchFamily="18" charset="-128"/>
                <a:cs typeface="+mj-cs"/>
              </a:rPr>
              <a:t>038-2023</a:t>
            </a:r>
          </a:p>
        </p:txBody>
      </p:sp>
    </p:spTree>
    <p:extLst>
      <p:ext uri="{BB962C8B-B14F-4D97-AF65-F5344CB8AC3E}">
        <p14:creationId xmlns:p14="http://schemas.microsoft.com/office/powerpoint/2010/main" val="2656759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695B1A7-C465-7BE4-696D-38C949F347EE}"/>
              </a:ext>
            </a:extLst>
          </p:cNvPr>
          <p:cNvPicPr>
            <a:picLocks noChangeAspect="1"/>
          </p:cNvPicPr>
          <p:nvPr/>
        </p:nvPicPr>
        <p:blipFill>
          <a:blip r:embed="rId2"/>
          <a:stretch>
            <a:fillRect/>
          </a:stretch>
        </p:blipFill>
        <p:spPr>
          <a:xfrm>
            <a:off x="4251570" y="2445260"/>
            <a:ext cx="3530600" cy="1299261"/>
          </a:xfrm>
          <a:prstGeom prst="rect">
            <a:avLst/>
          </a:prstGeom>
        </p:spPr>
      </p:pic>
      <p:sp>
        <p:nvSpPr>
          <p:cNvPr id="3" name="object 2"/>
          <p:cNvSpPr txBox="1">
            <a:spLocks/>
          </p:cNvSpPr>
          <p:nvPr/>
        </p:nvSpPr>
        <p:spPr>
          <a:xfrm>
            <a:off x="4705128" y="3992371"/>
            <a:ext cx="2790825" cy="2240998"/>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s-EC" sz="4800" b="1" spc="-260" dirty="0" smtClean="0">
                <a:solidFill>
                  <a:srgbClr val="223F86"/>
                </a:solidFill>
                <a:latin typeface="Montserrat ExtraBold"/>
              </a:rPr>
              <a:t>GRACIAS</a:t>
            </a:r>
          </a:p>
          <a:p>
            <a:pPr marL="12700">
              <a:lnSpc>
                <a:spcPct val="100000"/>
              </a:lnSpc>
              <a:spcBef>
                <a:spcPts val="95"/>
              </a:spcBef>
            </a:pPr>
            <a:r>
              <a:rPr lang="es-EC" sz="4800" b="1" spc="-260" dirty="0" smtClean="0">
                <a:solidFill>
                  <a:srgbClr val="223F86"/>
                </a:solidFill>
                <a:latin typeface="Montserrat ExtraBold"/>
              </a:rPr>
              <a:t>0993235158</a:t>
            </a:r>
            <a:endParaRPr lang="es-EC" sz="4800" b="1" dirty="0">
              <a:solidFill>
                <a:srgbClr val="223F86"/>
              </a:solidFill>
              <a:latin typeface="Montserrat ExtraBold"/>
            </a:endParaRPr>
          </a:p>
        </p:txBody>
      </p:sp>
    </p:spTree>
    <p:extLst>
      <p:ext uri="{BB962C8B-B14F-4D97-AF65-F5344CB8AC3E}">
        <p14:creationId xmlns:p14="http://schemas.microsoft.com/office/powerpoint/2010/main" val="119215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D695B1A7-C465-7BE4-696D-38C949F347EE}"/>
              </a:ext>
            </a:extLst>
          </p:cNvPr>
          <p:cNvPicPr>
            <a:picLocks noChangeAspect="1"/>
          </p:cNvPicPr>
          <p:nvPr/>
        </p:nvPicPr>
        <p:blipFill>
          <a:blip r:embed="rId2"/>
          <a:stretch>
            <a:fillRect/>
          </a:stretch>
        </p:blipFill>
        <p:spPr>
          <a:xfrm>
            <a:off x="10288593" y="6181993"/>
            <a:ext cx="1836975" cy="676007"/>
          </a:xfrm>
          <a:prstGeom prst="rect">
            <a:avLst/>
          </a:prstGeom>
        </p:spPr>
      </p:pic>
      <p:graphicFrame>
        <p:nvGraphicFramePr>
          <p:cNvPr id="3" name="Diagrama 2"/>
          <p:cNvGraphicFramePr/>
          <p:nvPr>
            <p:extLst>
              <p:ext uri="{D42A27DB-BD31-4B8C-83A1-F6EECF244321}">
                <p14:modId xmlns:p14="http://schemas.microsoft.com/office/powerpoint/2010/main" val="1072245349"/>
              </p:ext>
            </p:extLst>
          </p:nvPr>
        </p:nvGraphicFramePr>
        <p:xfrm>
          <a:off x="2789710" y="1589008"/>
          <a:ext cx="6420890" cy="3982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280;p26"/>
          <p:cNvSpPr txBox="1"/>
          <p:nvPr/>
        </p:nvSpPr>
        <p:spPr>
          <a:xfrm>
            <a:off x="7640515" y="1525458"/>
            <a:ext cx="4167554" cy="117567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800" b="1" dirty="0">
                <a:solidFill>
                  <a:srgbClr val="212E7E"/>
                </a:solidFill>
                <a:latin typeface="Montserrat"/>
                <a:ea typeface="Montserrat"/>
                <a:cs typeface="Montserrat"/>
                <a:sym typeface="Montserrat"/>
              </a:rPr>
              <a:t>Consejo Metropolitano de Planificación</a:t>
            </a:r>
            <a:endParaRPr sz="1200" b="1" dirty="0">
              <a:solidFill>
                <a:srgbClr val="212E7E"/>
              </a:solidFill>
              <a:latin typeface="Montserrat"/>
              <a:ea typeface="Montserrat"/>
              <a:cs typeface="Montserrat"/>
              <a:sym typeface="Montserrat"/>
            </a:endParaRPr>
          </a:p>
        </p:txBody>
      </p:sp>
      <p:grpSp>
        <p:nvGrpSpPr>
          <p:cNvPr id="5" name="Grupo 4"/>
          <p:cNvGrpSpPr/>
          <p:nvPr/>
        </p:nvGrpSpPr>
        <p:grpSpPr>
          <a:xfrm>
            <a:off x="5748894" y="1032744"/>
            <a:ext cx="631148" cy="623176"/>
            <a:chOff x="4128982" y="1173275"/>
            <a:chExt cx="696600" cy="656388"/>
          </a:xfrm>
        </p:grpSpPr>
        <p:sp>
          <p:nvSpPr>
            <p:cNvPr id="6" name="Google Shape;273;p26"/>
            <p:cNvSpPr/>
            <p:nvPr/>
          </p:nvSpPr>
          <p:spPr>
            <a:xfrm>
              <a:off x="4128982" y="1173275"/>
              <a:ext cx="696600" cy="656388"/>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274;p26"/>
            <p:cNvPicPr preferRelativeResize="0"/>
            <p:nvPr/>
          </p:nvPicPr>
          <p:blipFill>
            <a:blip r:embed="rId8">
              <a:alphaModFix/>
            </a:blip>
            <a:stretch>
              <a:fillRect/>
            </a:stretch>
          </p:blipFill>
          <p:spPr>
            <a:xfrm>
              <a:off x="4267214" y="1249233"/>
              <a:ext cx="447042" cy="504471"/>
            </a:xfrm>
            <a:prstGeom prst="rect">
              <a:avLst/>
            </a:prstGeom>
            <a:noFill/>
            <a:ln>
              <a:noFill/>
            </a:ln>
          </p:spPr>
        </p:pic>
      </p:grpSp>
      <p:sp>
        <p:nvSpPr>
          <p:cNvPr id="8" name="Google Shape;302;p28"/>
          <p:cNvSpPr txBox="1"/>
          <p:nvPr/>
        </p:nvSpPr>
        <p:spPr>
          <a:xfrm>
            <a:off x="4762349" y="2018273"/>
            <a:ext cx="561393" cy="492412"/>
          </a:xfrm>
          <a:prstGeom prst="rect">
            <a:avLst/>
          </a:prstGeom>
          <a:solidFill>
            <a:srgbClr val="FF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dirty="0">
                <a:solidFill>
                  <a:schemeClr val="lt1"/>
                </a:solidFill>
                <a:latin typeface="Montserrat ExtraBold"/>
                <a:ea typeface="Montserrat ExtraBold"/>
                <a:cs typeface="Montserrat ExtraBold"/>
                <a:sym typeface="Montserrat ExtraBold"/>
              </a:rPr>
              <a:t>01</a:t>
            </a:r>
            <a:endParaRPr sz="2000" dirty="0">
              <a:solidFill>
                <a:schemeClr val="lt1"/>
              </a:solidFill>
              <a:latin typeface="Montserrat ExtraBold"/>
              <a:ea typeface="Montserrat ExtraBold"/>
              <a:cs typeface="Montserrat ExtraBold"/>
              <a:sym typeface="Montserrat ExtraBold"/>
            </a:endParaRPr>
          </a:p>
        </p:txBody>
      </p:sp>
      <p:sp>
        <p:nvSpPr>
          <p:cNvPr id="9" name="Google Shape;302;p28"/>
          <p:cNvSpPr txBox="1"/>
          <p:nvPr/>
        </p:nvSpPr>
        <p:spPr>
          <a:xfrm>
            <a:off x="3841544" y="3334282"/>
            <a:ext cx="561393" cy="492412"/>
          </a:xfrm>
          <a:prstGeom prst="rect">
            <a:avLst/>
          </a:prstGeom>
          <a:solidFill>
            <a:srgbClr val="FF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dirty="0">
                <a:solidFill>
                  <a:schemeClr val="lt1"/>
                </a:solidFill>
                <a:latin typeface="Montserrat ExtraBold"/>
                <a:ea typeface="Montserrat ExtraBold"/>
                <a:cs typeface="Montserrat ExtraBold"/>
                <a:sym typeface="Montserrat ExtraBold"/>
              </a:rPr>
              <a:t>02</a:t>
            </a:r>
            <a:endParaRPr sz="2000" dirty="0">
              <a:solidFill>
                <a:schemeClr val="lt1"/>
              </a:solidFill>
              <a:latin typeface="Montserrat ExtraBold"/>
              <a:ea typeface="Montserrat ExtraBold"/>
              <a:cs typeface="Montserrat ExtraBold"/>
              <a:sym typeface="Montserrat ExtraBold"/>
            </a:endParaRPr>
          </a:p>
        </p:txBody>
      </p:sp>
      <p:sp>
        <p:nvSpPr>
          <p:cNvPr id="10" name="Google Shape;302;p28"/>
          <p:cNvSpPr txBox="1"/>
          <p:nvPr/>
        </p:nvSpPr>
        <p:spPr>
          <a:xfrm>
            <a:off x="2900161" y="4901745"/>
            <a:ext cx="561393" cy="492412"/>
          </a:xfrm>
          <a:prstGeom prst="rect">
            <a:avLst/>
          </a:prstGeom>
          <a:solidFill>
            <a:srgbClr val="FF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dirty="0">
                <a:solidFill>
                  <a:schemeClr val="lt1"/>
                </a:solidFill>
                <a:latin typeface="Montserrat ExtraBold"/>
                <a:ea typeface="Montserrat ExtraBold"/>
                <a:cs typeface="Montserrat ExtraBold"/>
                <a:sym typeface="Montserrat ExtraBold"/>
              </a:rPr>
              <a:t>03</a:t>
            </a:r>
            <a:endParaRPr sz="2000" dirty="0">
              <a:solidFill>
                <a:schemeClr val="lt1"/>
              </a:solidFill>
              <a:latin typeface="Montserrat ExtraBold"/>
              <a:ea typeface="Montserrat ExtraBold"/>
              <a:cs typeface="Montserrat ExtraBold"/>
              <a:sym typeface="Montserrat ExtraBold"/>
            </a:endParaRPr>
          </a:p>
        </p:txBody>
      </p:sp>
      <p:sp>
        <p:nvSpPr>
          <p:cNvPr id="11" name="Google Shape;271;p26"/>
          <p:cNvSpPr txBox="1"/>
          <p:nvPr/>
        </p:nvSpPr>
        <p:spPr>
          <a:xfrm>
            <a:off x="809309" y="326182"/>
            <a:ext cx="6064469" cy="1057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 sz="3100" b="1" dirty="0">
                <a:solidFill>
                  <a:srgbClr val="212E7E"/>
                </a:solidFill>
                <a:latin typeface="Montserrat"/>
                <a:ea typeface="Montserrat"/>
                <a:cs typeface="Montserrat"/>
                <a:sym typeface="Montserrat"/>
              </a:rPr>
              <a:t>CONFORMACIÓN DE </a:t>
            </a:r>
            <a:r>
              <a:rPr lang="es" sz="3200" b="1" dirty="0">
                <a:solidFill>
                  <a:srgbClr val="212E7E"/>
                </a:solidFill>
                <a:highlight>
                  <a:srgbClr val="212E7E"/>
                </a:highlight>
                <a:latin typeface="Montserrat"/>
                <a:ea typeface="Montserrat"/>
                <a:cs typeface="Montserrat"/>
                <a:sym typeface="Montserrat"/>
              </a:rPr>
              <a:t> </a:t>
            </a:r>
            <a:endParaRPr sz="3200" b="1" dirty="0">
              <a:solidFill>
                <a:srgbClr val="212E7E"/>
              </a:solidFill>
              <a:highlight>
                <a:srgbClr val="212E7E"/>
              </a:highlight>
              <a:latin typeface="Montserrat"/>
              <a:ea typeface="Montserrat"/>
              <a:cs typeface="Montserrat"/>
              <a:sym typeface="Montserrat"/>
            </a:endParaRPr>
          </a:p>
          <a:p>
            <a:pPr marL="0" lvl="0" indent="0" algn="l" rtl="0">
              <a:lnSpc>
                <a:spcPct val="90000"/>
              </a:lnSpc>
              <a:spcBef>
                <a:spcPts val="0"/>
              </a:spcBef>
              <a:spcAft>
                <a:spcPts val="0"/>
              </a:spcAft>
              <a:buNone/>
            </a:pPr>
            <a:r>
              <a:rPr lang="es" sz="3100" b="1" dirty="0">
                <a:solidFill>
                  <a:srgbClr val="FFFFFF"/>
                </a:solidFill>
                <a:highlight>
                  <a:srgbClr val="FF0000"/>
                </a:highlight>
                <a:latin typeface="Montserrat"/>
                <a:ea typeface="Montserrat"/>
                <a:cs typeface="Montserrat"/>
                <a:sym typeface="Montserrat"/>
              </a:rPr>
              <a:t>ESPACIOS DE DIÁLOGO</a:t>
            </a:r>
            <a:endParaRPr b="1" dirty="0">
              <a:highlight>
                <a:srgbClr val="FF0000"/>
              </a:highlight>
              <a:latin typeface="Montserrat"/>
              <a:ea typeface="Montserrat"/>
              <a:cs typeface="Montserrat"/>
              <a:sym typeface="Montserrat"/>
            </a:endParaRPr>
          </a:p>
        </p:txBody>
      </p:sp>
    </p:spTree>
    <p:extLst>
      <p:ext uri="{BB962C8B-B14F-4D97-AF65-F5344CB8AC3E}">
        <p14:creationId xmlns:p14="http://schemas.microsoft.com/office/powerpoint/2010/main" val="83927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D695B1A7-C465-7BE4-696D-38C949F347EE}"/>
              </a:ext>
            </a:extLst>
          </p:cNvPr>
          <p:cNvPicPr>
            <a:picLocks noChangeAspect="1"/>
          </p:cNvPicPr>
          <p:nvPr/>
        </p:nvPicPr>
        <p:blipFill>
          <a:blip r:embed="rId2"/>
          <a:stretch>
            <a:fillRect/>
          </a:stretch>
        </p:blipFill>
        <p:spPr>
          <a:xfrm>
            <a:off x="10288593" y="6181993"/>
            <a:ext cx="1836975" cy="676007"/>
          </a:xfrm>
          <a:prstGeom prst="rect">
            <a:avLst/>
          </a:prstGeom>
        </p:spPr>
      </p:pic>
      <p:sp>
        <p:nvSpPr>
          <p:cNvPr id="25" name="Google Shape;348;p31"/>
          <p:cNvSpPr txBox="1">
            <a:spLocks/>
          </p:cNvSpPr>
          <p:nvPr/>
        </p:nvSpPr>
        <p:spPr>
          <a:xfrm>
            <a:off x="1319182" y="14048"/>
            <a:ext cx="8315617" cy="92085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Clr>
                <a:schemeClr val="dk1"/>
              </a:buClr>
              <a:buSzPts val="1100"/>
              <a:buFont typeface="Arial"/>
              <a:buNone/>
            </a:pPr>
            <a:r>
              <a:rPr lang="es-ES" sz="1800" b="1" dirty="0">
                <a:solidFill>
                  <a:srgbClr val="212E7E"/>
                </a:solidFill>
                <a:latin typeface="Montserrat"/>
                <a:ea typeface="Montserrat"/>
                <a:cs typeface="Montserrat"/>
                <a:sym typeface="Montserrat"/>
              </a:rPr>
              <a:t>ASAMBLEAS BARRIALES</a:t>
            </a:r>
          </a:p>
          <a:p>
            <a:pPr algn="ctr">
              <a:lnSpc>
                <a:spcPct val="115000"/>
              </a:lnSpc>
              <a:spcBef>
                <a:spcPts val="0"/>
              </a:spcBef>
              <a:buClr>
                <a:schemeClr val="dk1"/>
              </a:buClr>
              <a:buSzPts val="1100"/>
              <a:buFont typeface="Arial"/>
              <a:buNone/>
            </a:pPr>
            <a:r>
              <a:rPr lang="es-ES" sz="1800" b="1" dirty="0">
                <a:solidFill>
                  <a:srgbClr val="FFFFFF"/>
                </a:solidFill>
                <a:highlight>
                  <a:srgbClr val="FF0000"/>
                </a:highlight>
                <a:latin typeface="Montserrat"/>
                <a:ea typeface="Montserrat"/>
                <a:cs typeface="Montserrat"/>
                <a:sym typeface="Montserrat"/>
              </a:rPr>
              <a:t>Naturaleza, convocatoria, funcionamiento y atribuciones</a:t>
            </a:r>
          </a:p>
          <a:p>
            <a:pPr>
              <a:spcBef>
                <a:spcPts val="0"/>
              </a:spcBef>
              <a:buClr>
                <a:schemeClr val="dk1"/>
              </a:buClr>
              <a:buFont typeface="Arial"/>
              <a:buNone/>
            </a:pPr>
            <a:endParaRPr lang="es-ES" sz="1800" b="1" dirty="0">
              <a:solidFill>
                <a:srgbClr val="FFFFFF"/>
              </a:solidFill>
              <a:highlight>
                <a:srgbClr val="FF0000"/>
              </a:highlight>
              <a:latin typeface="Montserrat"/>
              <a:ea typeface="Montserrat"/>
              <a:cs typeface="Montserrat"/>
              <a:sym typeface="Montserrat"/>
            </a:endParaRPr>
          </a:p>
          <a:p>
            <a:pPr>
              <a:spcBef>
                <a:spcPts val="0"/>
              </a:spcBef>
              <a:buClr>
                <a:schemeClr val="dk1"/>
              </a:buClr>
              <a:buFont typeface="Arial"/>
              <a:buNone/>
            </a:pPr>
            <a:endParaRPr lang="es-ES" sz="1800" b="1" dirty="0">
              <a:solidFill>
                <a:schemeClr val="lt1"/>
              </a:solidFill>
              <a:highlight>
                <a:srgbClr val="FF0000"/>
              </a:highlight>
              <a:latin typeface="Montserrat"/>
              <a:ea typeface="Montserrat"/>
              <a:cs typeface="Montserrat"/>
              <a:sym typeface="Montserrat"/>
            </a:endParaRPr>
          </a:p>
          <a:p>
            <a:pPr>
              <a:spcBef>
                <a:spcPts val="0"/>
              </a:spcBef>
              <a:buSzPts val="990"/>
            </a:pPr>
            <a:endParaRPr lang="es-ES" sz="1800" b="1" dirty="0">
              <a:solidFill>
                <a:schemeClr val="lt1"/>
              </a:solidFill>
            </a:endParaRPr>
          </a:p>
        </p:txBody>
      </p:sp>
      <p:pic>
        <p:nvPicPr>
          <p:cNvPr id="26" name="Imagen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737" y="1861796"/>
            <a:ext cx="2897256" cy="2555392"/>
          </a:xfrm>
          <a:prstGeom prst="ellipse">
            <a:avLst/>
          </a:prstGeom>
          <a:ln>
            <a:noFill/>
          </a:ln>
          <a:effectLst>
            <a:softEdge rad="112500"/>
          </a:effectLst>
        </p:spPr>
      </p:pic>
      <p:sp>
        <p:nvSpPr>
          <p:cNvPr id="27" name="8 CuadroTexto"/>
          <p:cNvSpPr txBox="1"/>
          <p:nvPr/>
        </p:nvSpPr>
        <p:spPr>
          <a:xfrm>
            <a:off x="7055207" y="1196961"/>
            <a:ext cx="2616464" cy="338554"/>
          </a:xfrm>
          <a:prstGeom prst="rect">
            <a:avLst/>
          </a:prstGeom>
          <a:noFill/>
        </p:spPr>
        <p:txBody>
          <a:bodyPr wrap="square" rtlCol="0">
            <a:spAutoFit/>
          </a:bodyPr>
          <a:lstStyle/>
          <a:p>
            <a:r>
              <a:rPr lang="es-EC" sz="1600" b="1" dirty="0">
                <a:solidFill>
                  <a:schemeClr val="bg2">
                    <a:lumMod val="25000"/>
                  </a:schemeClr>
                </a:solidFill>
              </a:rPr>
              <a:t>Coordinador/a Secretario/a</a:t>
            </a:r>
          </a:p>
        </p:txBody>
      </p:sp>
      <p:cxnSp>
        <p:nvCxnSpPr>
          <p:cNvPr id="28" name="9 Conector recto de flecha"/>
          <p:cNvCxnSpPr/>
          <p:nvPr/>
        </p:nvCxnSpPr>
        <p:spPr>
          <a:xfrm flipV="1">
            <a:off x="6503263" y="1540190"/>
            <a:ext cx="333943" cy="2759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9 Conector recto de flecha"/>
          <p:cNvCxnSpPr/>
          <p:nvPr/>
        </p:nvCxnSpPr>
        <p:spPr>
          <a:xfrm flipV="1">
            <a:off x="5476990" y="1528151"/>
            <a:ext cx="0"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14 CuadroTexto"/>
          <p:cNvSpPr txBox="1"/>
          <p:nvPr/>
        </p:nvSpPr>
        <p:spPr>
          <a:xfrm>
            <a:off x="7055207" y="2608588"/>
            <a:ext cx="2894455" cy="600164"/>
          </a:xfrm>
          <a:prstGeom prst="rect">
            <a:avLst/>
          </a:prstGeom>
          <a:noFill/>
        </p:spPr>
        <p:txBody>
          <a:bodyPr wrap="square" rtlCol="0">
            <a:spAutoFit/>
          </a:bodyPr>
          <a:lstStyle/>
          <a:p>
            <a:r>
              <a:rPr lang="es-EC" sz="1100" b="1" dirty="0">
                <a:solidFill>
                  <a:schemeClr val="tx1"/>
                </a:solidFill>
              </a:rPr>
              <a:t>Se eligen 3 representantes principales y 3 alternos de cada Asamblea Barrial para participar en  Asamblea  Parroquial</a:t>
            </a:r>
          </a:p>
        </p:txBody>
      </p:sp>
      <p:sp>
        <p:nvSpPr>
          <p:cNvPr id="31" name="26 CuadroTexto"/>
          <p:cNvSpPr txBox="1"/>
          <p:nvPr/>
        </p:nvSpPr>
        <p:spPr>
          <a:xfrm>
            <a:off x="3508094" y="777315"/>
            <a:ext cx="3917218" cy="430887"/>
          </a:xfrm>
          <a:prstGeom prst="rect">
            <a:avLst/>
          </a:prstGeom>
          <a:noFill/>
        </p:spPr>
        <p:txBody>
          <a:bodyPr wrap="square" rtlCol="0">
            <a:spAutoFit/>
          </a:bodyPr>
          <a:lstStyle/>
          <a:p>
            <a:pPr algn="ctr"/>
            <a:r>
              <a:rPr lang="es-EC" sz="1100" b="1" dirty="0">
                <a:solidFill>
                  <a:srgbClr val="FF6600"/>
                </a:solidFill>
              </a:rPr>
              <a:t>Ciudadanía, organizaciones sociales, Colectivos de hecho y derecho</a:t>
            </a:r>
          </a:p>
        </p:txBody>
      </p:sp>
      <p:sp>
        <p:nvSpPr>
          <p:cNvPr id="32" name="29 CuadroTexto"/>
          <p:cNvSpPr txBox="1"/>
          <p:nvPr/>
        </p:nvSpPr>
        <p:spPr>
          <a:xfrm>
            <a:off x="735766" y="4293327"/>
            <a:ext cx="4277381" cy="1384225"/>
          </a:xfrm>
          <a:prstGeom prst="rect">
            <a:avLst/>
          </a:prstGeom>
          <a:noFill/>
        </p:spPr>
        <p:txBody>
          <a:bodyPr wrap="square" rtlCol="0">
            <a:spAutoFit/>
          </a:bodyPr>
          <a:lstStyle/>
          <a:p>
            <a:pPr algn="just">
              <a:lnSpc>
                <a:spcPct val="115000"/>
              </a:lnSpc>
            </a:pPr>
            <a:r>
              <a:rPr lang="es-EC" sz="900" b="1" dirty="0">
                <a:solidFill>
                  <a:schemeClr val="tx1"/>
                </a:solidFill>
                <a:latin typeface="Montserrat"/>
                <a:ea typeface="Montserrat"/>
                <a:cs typeface="Montserrat"/>
                <a:sym typeface="Montserrat"/>
              </a:rPr>
              <a:t>  </a:t>
            </a:r>
            <a:r>
              <a:rPr lang="es-EC" sz="1050" b="1" u="sng" dirty="0">
                <a:solidFill>
                  <a:srgbClr val="FF0000"/>
                </a:solidFill>
                <a:latin typeface="Montserrat"/>
                <a:ea typeface="Montserrat"/>
                <a:cs typeface="Montserrat"/>
                <a:sym typeface="Montserrat"/>
              </a:rPr>
              <a:t>REGISTRO DE LA ASAMBLEA BARRIAL</a:t>
            </a:r>
          </a:p>
          <a:p>
            <a:pPr algn="just">
              <a:lnSpc>
                <a:spcPct val="115000"/>
              </a:lnSpc>
            </a:pPr>
            <a:endParaRPr lang="es-EC" sz="1050" b="1" dirty="0">
              <a:solidFill>
                <a:schemeClr val="tx1"/>
              </a:solidFill>
              <a:latin typeface="Montserrat"/>
              <a:ea typeface="Montserrat"/>
              <a:cs typeface="Montserrat"/>
              <a:sym typeface="Montserrat"/>
            </a:endParaRPr>
          </a:p>
          <a:p>
            <a:pPr marL="171450" lvl="0" indent="-171450" algn="just">
              <a:lnSpc>
                <a:spcPct val="115000"/>
              </a:lnSpc>
              <a:buFont typeface="Wingdings" panose="05000000000000000000" pitchFamily="2" charset="2"/>
              <a:buChar char="ü"/>
            </a:pPr>
            <a:r>
              <a:rPr lang="es-ES" sz="1050" b="1" dirty="0">
                <a:solidFill>
                  <a:schemeClr val="tx1"/>
                </a:solidFill>
                <a:sym typeface="Montserrat"/>
              </a:rPr>
              <a:t>Oficio de solicitud dirigido al Administrador/a Zonal</a:t>
            </a:r>
            <a:r>
              <a:rPr lang="es" sz="1050" b="1" dirty="0">
                <a:solidFill>
                  <a:schemeClr val="tx1"/>
                </a:solidFill>
                <a:sym typeface="Montserrat"/>
              </a:rPr>
              <a:t>.</a:t>
            </a:r>
          </a:p>
          <a:p>
            <a:pPr marL="171450" lvl="0" indent="-171450" algn="just">
              <a:lnSpc>
                <a:spcPct val="115000"/>
              </a:lnSpc>
              <a:buFont typeface="Wingdings" panose="05000000000000000000" pitchFamily="2" charset="2"/>
              <a:buChar char="ü"/>
            </a:pPr>
            <a:r>
              <a:rPr lang="es-ES" sz="1050" b="1" dirty="0">
                <a:solidFill>
                  <a:schemeClr val="tx1"/>
                </a:solidFill>
                <a:sym typeface="Montserrat"/>
              </a:rPr>
              <a:t>Acta suscrita de elección de la asamblea barrial.</a:t>
            </a:r>
            <a:endParaRPr lang="es" sz="1050" b="1" dirty="0">
              <a:solidFill>
                <a:schemeClr val="tx1"/>
              </a:solidFill>
              <a:sym typeface="Montserrat"/>
            </a:endParaRPr>
          </a:p>
          <a:p>
            <a:pPr marL="171450" lvl="0" indent="-171450" algn="just">
              <a:lnSpc>
                <a:spcPct val="115000"/>
              </a:lnSpc>
              <a:buFont typeface="Wingdings" panose="05000000000000000000" pitchFamily="2" charset="2"/>
              <a:buChar char="ü"/>
            </a:pPr>
            <a:r>
              <a:rPr lang="es-ES" sz="1050" b="1" dirty="0">
                <a:solidFill>
                  <a:schemeClr val="tx1"/>
                </a:solidFill>
                <a:sym typeface="Montserrat"/>
              </a:rPr>
              <a:t>Registro de los miembros asistentes de la asamblea barrial</a:t>
            </a:r>
            <a:r>
              <a:rPr lang="es" sz="1050" b="1" dirty="0">
                <a:solidFill>
                  <a:schemeClr val="tx1"/>
                </a:solidFill>
                <a:sym typeface="Montserrat"/>
              </a:rPr>
              <a:t>.</a:t>
            </a:r>
          </a:p>
          <a:p>
            <a:pPr marL="171450" lvl="0" indent="-171450" algn="just">
              <a:lnSpc>
                <a:spcPct val="115000"/>
              </a:lnSpc>
              <a:buFont typeface="Wingdings" panose="05000000000000000000" pitchFamily="2" charset="2"/>
              <a:buChar char="ü"/>
            </a:pPr>
            <a:r>
              <a:rPr lang="es-ES" sz="1050" b="1" dirty="0">
                <a:solidFill>
                  <a:schemeClr val="tx1"/>
                </a:solidFill>
                <a:sym typeface="Montserrat"/>
              </a:rPr>
              <a:t>Acta de registro de los representantes principales y alternos </a:t>
            </a:r>
          </a:p>
          <a:p>
            <a:pPr marL="171450" lvl="0" indent="-171450" algn="just">
              <a:lnSpc>
                <a:spcPct val="115000"/>
              </a:lnSpc>
              <a:buFont typeface="Wingdings" panose="05000000000000000000" pitchFamily="2" charset="2"/>
              <a:buChar char="ü"/>
            </a:pPr>
            <a:r>
              <a:rPr lang="es" sz="1000" b="1" dirty="0">
                <a:solidFill>
                  <a:schemeClr val="tx1"/>
                </a:solidFill>
                <a:sym typeface="Montserrat"/>
              </a:rPr>
              <a:t>(15 días)</a:t>
            </a:r>
          </a:p>
        </p:txBody>
      </p:sp>
      <p:cxnSp>
        <p:nvCxnSpPr>
          <p:cNvPr id="33" name="9 Conector recto de flecha"/>
          <p:cNvCxnSpPr/>
          <p:nvPr/>
        </p:nvCxnSpPr>
        <p:spPr>
          <a:xfrm flipH="1" flipV="1">
            <a:off x="3751432" y="2433406"/>
            <a:ext cx="385988" cy="51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ángulo 33"/>
          <p:cNvSpPr/>
          <p:nvPr/>
        </p:nvSpPr>
        <p:spPr>
          <a:xfrm>
            <a:off x="4324067" y="2906227"/>
            <a:ext cx="1886951" cy="311093"/>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30 CuadroTexto"/>
          <p:cNvSpPr txBox="1"/>
          <p:nvPr/>
        </p:nvSpPr>
        <p:spPr>
          <a:xfrm>
            <a:off x="4348292" y="2886143"/>
            <a:ext cx="1902879" cy="276999"/>
          </a:xfrm>
          <a:prstGeom prst="rect">
            <a:avLst/>
          </a:prstGeom>
          <a:noFill/>
        </p:spPr>
        <p:txBody>
          <a:bodyPr wrap="square" rtlCol="0">
            <a:spAutoFit/>
          </a:bodyPr>
          <a:lstStyle/>
          <a:p>
            <a:pPr algn="ctr"/>
            <a:r>
              <a:rPr lang="es-EC" sz="1200" b="1" u="sng" dirty="0">
                <a:solidFill>
                  <a:schemeClr val="accent5">
                    <a:lumMod val="75000"/>
                  </a:schemeClr>
                </a:solidFill>
                <a:hlinkClick r:id="rId4" action="ppaction://hlinksldjump"/>
              </a:rPr>
              <a:t>Mínimo </a:t>
            </a:r>
            <a:r>
              <a:rPr lang="es-EC" sz="1200" b="1" u="sng" dirty="0">
                <a:solidFill>
                  <a:schemeClr val="accent5">
                    <a:lumMod val="75000"/>
                  </a:schemeClr>
                </a:solidFill>
              </a:rPr>
              <a:t>50 personas</a:t>
            </a:r>
          </a:p>
        </p:txBody>
      </p:sp>
      <p:cxnSp>
        <p:nvCxnSpPr>
          <p:cNvPr id="36" name="9 Conector recto de flecha"/>
          <p:cNvCxnSpPr/>
          <p:nvPr/>
        </p:nvCxnSpPr>
        <p:spPr>
          <a:xfrm flipV="1">
            <a:off x="5593294" y="3162586"/>
            <a:ext cx="354564" cy="7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ángulo 36"/>
          <p:cNvSpPr/>
          <p:nvPr/>
        </p:nvSpPr>
        <p:spPr>
          <a:xfrm>
            <a:off x="6978140" y="4176153"/>
            <a:ext cx="2823019" cy="470257"/>
          </a:xfrm>
          <a:prstGeom prst="rect">
            <a:avLst/>
          </a:prstGeom>
        </p:spPr>
        <p:txBody>
          <a:bodyPr wrap="square">
            <a:spAutoFit/>
          </a:bodyPr>
          <a:lstStyle/>
          <a:p>
            <a:pPr>
              <a:lnSpc>
                <a:spcPct val="115000"/>
              </a:lnSpc>
            </a:pPr>
            <a:r>
              <a:rPr lang="es" sz="1100" b="1" dirty="0">
                <a:solidFill>
                  <a:schemeClr val="tx1"/>
                </a:solidFill>
                <a:sym typeface="Montserrat"/>
              </a:rPr>
              <a:t>Se observarán los principios de alternabilidad, equidad, paridad de género </a:t>
            </a:r>
            <a:endParaRPr lang="es-EC" sz="1100" b="1" dirty="0">
              <a:solidFill>
                <a:schemeClr val="tx1"/>
              </a:solidFill>
            </a:endParaRPr>
          </a:p>
        </p:txBody>
      </p:sp>
      <p:cxnSp>
        <p:nvCxnSpPr>
          <p:cNvPr id="38" name="9 Conector recto de flecha"/>
          <p:cNvCxnSpPr/>
          <p:nvPr/>
        </p:nvCxnSpPr>
        <p:spPr>
          <a:xfrm>
            <a:off x="5052138" y="3641300"/>
            <a:ext cx="200237" cy="2390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9 Conector recto de flecha"/>
          <p:cNvCxnSpPr/>
          <p:nvPr/>
        </p:nvCxnSpPr>
        <p:spPr>
          <a:xfrm flipH="1">
            <a:off x="4053631" y="4025436"/>
            <a:ext cx="167577" cy="2678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Rectángulo 39"/>
          <p:cNvSpPr/>
          <p:nvPr/>
        </p:nvSpPr>
        <p:spPr>
          <a:xfrm>
            <a:off x="905592" y="2026150"/>
            <a:ext cx="2705054" cy="923330"/>
          </a:xfrm>
          <a:prstGeom prst="rect">
            <a:avLst/>
          </a:prstGeom>
        </p:spPr>
        <p:txBody>
          <a:bodyPr wrap="square">
            <a:spAutoFit/>
          </a:bodyPr>
          <a:lstStyle/>
          <a:p>
            <a:pPr marL="0" indent="0">
              <a:buNone/>
            </a:pPr>
            <a:r>
              <a:rPr lang="es-ES" sz="1100" b="1" u="sng" dirty="0">
                <a:solidFill>
                  <a:srgbClr val="FF0000"/>
                </a:solidFill>
                <a:sym typeface="Montserrat"/>
              </a:rPr>
              <a:t>ATRIBUCIONES</a:t>
            </a:r>
          </a:p>
          <a:p>
            <a:pPr marL="0" indent="0">
              <a:buNone/>
            </a:pPr>
            <a:endParaRPr lang="es-ES" sz="1000" b="1" dirty="0">
              <a:solidFill>
                <a:schemeClr val="tx1"/>
              </a:solidFill>
              <a:sym typeface="Montserrat"/>
            </a:endParaRPr>
          </a:p>
          <a:p>
            <a:pPr marL="171450" indent="-171450">
              <a:buFont typeface="Wingdings" panose="05000000000000000000" pitchFamily="2" charset="2"/>
              <a:buChar char="Ø"/>
            </a:pPr>
            <a:r>
              <a:rPr lang="es" sz="1100" b="1" dirty="0">
                <a:solidFill>
                  <a:schemeClr val="tx1"/>
                </a:solidFill>
                <a:sym typeface="Montserrat"/>
              </a:rPr>
              <a:t>Discutir los temas de interés barrial </a:t>
            </a:r>
          </a:p>
          <a:p>
            <a:pPr marL="171450" indent="-171450">
              <a:buFont typeface="Wingdings" panose="05000000000000000000" pitchFamily="2" charset="2"/>
              <a:buChar char="Ø"/>
            </a:pPr>
            <a:r>
              <a:rPr lang="es" sz="1100" b="1" dirty="0">
                <a:solidFill>
                  <a:schemeClr val="tx1"/>
                </a:solidFill>
                <a:sym typeface="Montserrat"/>
              </a:rPr>
              <a:t>Construir y proponer agendas barriales de desarrollo </a:t>
            </a:r>
            <a:r>
              <a:rPr lang="es" sz="1000" b="1" dirty="0">
                <a:solidFill>
                  <a:schemeClr val="tx1"/>
                </a:solidFill>
                <a:sym typeface="Montserrat"/>
              </a:rPr>
              <a:t>(1 mes) </a:t>
            </a:r>
            <a:endParaRPr lang="es-ES" sz="1000" b="1" dirty="0">
              <a:solidFill>
                <a:schemeClr val="tx1"/>
              </a:solidFill>
            </a:endParaRPr>
          </a:p>
        </p:txBody>
      </p:sp>
      <p:pic>
        <p:nvPicPr>
          <p:cNvPr id="41" name="Imagen 40"/>
          <p:cNvPicPr>
            <a:picLocks noChangeAspect="1"/>
          </p:cNvPicPr>
          <p:nvPr/>
        </p:nvPicPr>
        <p:blipFill>
          <a:blip r:embed="rId5"/>
          <a:stretch>
            <a:fillRect/>
          </a:stretch>
        </p:blipFill>
        <p:spPr>
          <a:xfrm>
            <a:off x="9718833" y="4025436"/>
            <a:ext cx="355901" cy="373855"/>
          </a:xfrm>
          <a:prstGeom prst="rect">
            <a:avLst/>
          </a:prstGeom>
        </p:spPr>
      </p:pic>
      <p:cxnSp>
        <p:nvCxnSpPr>
          <p:cNvPr id="42" name="9 Conector recto de flecha"/>
          <p:cNvCxnSpPr/>
          <p:nvPr/>
        </p:nvCxnSpPr>
        <p:spPr>
          <a:xfrm flipV="1">
            <a:off x="6700643" y="2894737"/>
            <a:ext cx="354564" cy="7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43" name="Google Shape;292;p27"/>
          <p:cNvPicPr preferRelativeResize="0"/>
          <p:nvPr/>
        </p:nvPicPr>
        <p:blipFill>
          <a:blip r:embed="rId6">
            <a:alphaModFix/>
          </a:blip>
          <a:stretch>
            <a:fillRect/>
          </a:stretch>
        </p:blipFill>
        <p:spPr>
          <a:xfrm>
            <a:off x="7532240" y="5022986"/>
            <a:ext cx="559909" cy="546441"/>
          </a:xfrm>
          <a:prstGeom prst="rect">
            <a:avLst/>
          </a:prstGeom>
          <a:noFill/>
          <a:ln>
            <a:noFill/>
          </a:ln>
        </p:spPr>
      </p:pic>
      <p:pic>
        <p:nvPicPr>
          <p:cNvPr id="45" name="Google Shape;291;p27"/>
          <p:cNvPicPr preferRelativeResize="0"/>
          <p:nvPr/>
        </p:nvPicPr>
        <p:blipFill>
          <a:blip r:embed="rId7">
            <a:alphaModFix/>
          </a:blip>
          <a:stretch>
            <a:fillRect/>
          </a:stretch>
        </p:blipFill>
        <p:spPr>
          <a:xfrm>
            <a:off x="8852955" y="4807986"/>
            <a:ext cx="521981" cy="495464"/>
          </a:xfrm>
          <a:prstGeom prst="rect">
            <a:avLst/>
          </a:prstGeom>
          <a:noFill/>
          <a:ln>
            <a:noFill/>
          </a:ln>
        </p:spPr>
      </p:pic>
    </p:spTree>
    <p:extLst>
      <p:ext uri="{BB962C8B-B14F-4D97-AF65-F5344CB8AC3E}">
        <p14:creationId xmlns:p14="http://schemas.microsoft.com/office/powerpoint/2010/main" val="2366705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Google Shape;1042;p74"/>
          <p:cNvSpPr/>
          <p:nvPr/>
        </p:nvSpPr>
        <p:spPr>
          <a:xfrm>
            <a:off x="5919600" y="0"/>
            <a:ext cx="6272400" cy="6858000"/>
          </a:xfrm>
          <a:prstGeom prst="round2DiagRect">
            <a:avLst>
              <a:gd name="adj1" fmla="val 16667"/>
              <a:gd name="adj2" fmla="val 0"/>
            </a:avLst>
          </a:prstGeom>
          <a:solidFill>
            <a:srgbClr val="212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3;p74"/>
          <p:cNvSpPr/>
          <p:nvPr/>
        </p:nvSpPr>
        <p:spPr>
          <a:xfrm>
            <a:off x="-24150" y="2155825"/>
            <a:ext cx="12216150" cy="212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Imagen 23">
            <a:extLst>
              <a:ext uri="{FF2B5EF4-FFF2-40B4-BE49-F238E27FC236}">
                <a16:creationId xmlns:a16="http://schemas.microsoft.com/office/drawing/2014/main" id="{D695B1A7-C465-7BE4-696D-38C949F347EE}"/>
              </a:ext>
            </a:extLst>
          </p:cNvPr>
          <p:cNvPicPr>
            <a:picLocks noChangeAspect="1"/>
          </p:cNvPicPr>
          <p:nvPr/>
        </p:nvPicPr>
        <p:blipFill>
          <a:blip r:embed="rId2"/>
          <a:stretch>
            <a:fillRect/>
          </a:stretch>
        </p:blipFill>
        <p:spPr>
          <a:xfrm>
            <a:off x="468963" y="6032524"/>
            <a:ext cx="1836975" cy="676007"/>
          </a:xfrm>
          <a:prstGeom prst="rect">
            <a:avLst/>
          </a:prstGeom>
        </p:spPr>
      </p:pic>
      <p:sp>
        <p:nvSpPr>
          <p:cNvPr id="39" name="Google Shape;1044;p74"/>
          <p:cNvSpPr txBox="1">
            <a:spLocks/>
          </p:cNvSpPr>
          <p:nvPr/>
        </p:nvSpPr>
        <p:spPr>
          <a:xfrm>
            <a:off x="529250" y="2465400"/>
            <a:ext cx="8239200" cy="23223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Clr>
                <a:schemeClr val="dk1"/>
              </a:buClr>
              <a:buSzPts val="1100"/>
              <a:buFont typeface="Arial"/>
              <a:buNone/>
            </a:pPr>
            <a:r>
              <a:rPr lang="es-EC" sz="3100" b="1" dirty="0">
                <a:solidFill>
                  <a:srgbClr val="212E7E"/>
                </a:solidFill>
                <a:latin typeface="Montserrat"/>
                <a:ea typeface="Montserrat"/>
                <a:cs typeface="Montserrat"/>
                <a:sym typeface="Montserrat"/>
              </a:rPr>
              <a:t>PRESUPUESTOS</a:t>
            </a:r>
            <a:endParaRPr lang="es-EC" sz="2590" b="1" dirty="0">
              <a:solidFill>
                <a:srgbClr val="212E7E"/>
              </a:solidFill>
              <a:latin typeface="Montserrat"/>
              <a:ea typeface="Montserrat"/>
              <a:cs typeface="Montserrat"/>
              <a:sym typeface="Montserrat"/>
            </a:endParaRPr>
          </a:p>
          <a:p>
            <a:pPr>
              <a:lnSpc>
                <a:spcPct val="115000"/>
              </a:lnSpc>
              <a:spcBef>
                <a:spcPts val="0"/>
              </a:spcBef>
              <a:buClr>
                <a:schemeClr val="dk1"/>
              </a:buClr>
              <a:buSzPts val="1100"/>
              <a:buFont typeface="Arial"/>
              <a:buNone/>
            </a:pPr>
            <a:r>
              <a:rPr lang="es-EC" sz="3100" b="1" dirty="0">
                <a:solidFill>
                  <a:srgbClr val="FFFFFF"/>
                </a:solidFill>
                <a:highlight>
                  <a:srgbClr val="FF0000"/>
                </a:highlight>
                <a:latin typeface="Montserrat"/>
                <a:ea typeface="Montserrat"/>
                <a:cs typeface="Montserrat"/>
                <a:sym typeface="Montserrat"/>
              </a:rPr>
              <a:t>PARTICIPATIVOS </a:t>
            </a:r>
            <a:endParaRPr lang="es-EC" sz="3100" b="1" dirty="0">
              <a:solidFill>
                <a:srgbClr val="212E7E"/>
              </a:solidFill>
              <a:latin typeface="Montserrat"/>
              <a:ea typeface="Montserrat"/>
              <a:cs typeface="Montserrat"/>
              <a:sym typeface="Montserrat"/>
            </a:endParaRPr>
          </a:p>
          <a:p>
            <a:pPr>
              <a:spcBef>
                <a:spcPts val="0"/>
              </a:spcBef>
              <a:buClr>
                <a:schemeClr val="dk1"/>
              </a:buClr>
              <a:buFont typeface="Arial"/>
              <a:buNone/>
            </a:pPr>
            <a:endParaRPr lang="es-EC" sz="3520" b="1" dirty="0">
              <a:solidFill>
                <a:srgbClr val="FFFFFF"/>
              </a:solidFill>
              <a:highlight>
                <a:srgbClr val="FF0000"/>
              </a:highlight>
              <a:latin typeface="Montserrat"/>
              <a:ea typeface="Montserrat"/>
              <a:cs typeface="Montserrat"/>
              <a:sym typeface="Montserrat"/>
            </a:endParaRPr>
          </a:p>
          <a:p>
            <a:pPr>
              <a:spcBef>
                <a:spcPts val="0"/>
              </a:spcBef>
              <a:buClr>
                <a:schemeClr val="dk1"/>
              </a:buClr>
              <a:buFont typeface="Arial"/>
              <a:buNone/>
            </a:pPr>
            <a:endParaRPr lang="es-EC" sz="3100" b="1" dirty="0">
              <a:solidFill>
                <a:schemeClr val="lt1"/>
              </a:solidFill>
              <a:highlight>
                <a:srgbClr val="FF0000"/>
              </a:highlight>
              <a:latin typeface="Montserrat"/>
              <a:ea typeface="Montserrat"/>
              <a:cs typeface="Montserrat"/>
              <a:sym typeface="Montserrat"/>
            </a:endParaRPr>
          </a:p>
          <a:p>
            <a:pPr>
              <a:spcBef>
                <a:spcPts val="0"/>
              </a:spcBef>
              <a:buSzPts val="990"/>
            </a:pPr>
            <a:endParaRPr lang="es-EC" sz="2020" b="1" dirty="0">
              <a:solidFill>
                <a:schemeClr val="lt1"/>
              </a:solidFill>
            </a:endParaRPr>
          </a:p>
        </p:txBody>
      </p:sp>
      <p:sp>
        <p:nvSpPr>
          <p:cNvPr id="40" name="Google Shape;1045;p74"/>
          <p:cNvSpPr txBox="1"/>
          <p:nvPr/>
        </p:nvSpPr>
        <p:spPr>
          <a:xfrm>
            <a:off x="609092" y="3627000"/>
            <a:ext cx="7799400" cy="116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800" b="1" dirty="0">
                <a:solidFill>
                  <a:srgbClr val="212E7E"/>
                </a:solidFill>
                <a:latin typeface="Montserrat"/>
                <a:ea typeface="Montserrat"/>
                <a:cs typeface="Montserrat"/>
                <a:sym typeface="Montserrat"/>
              </a:rPr>
              <a:t>Naturaleza, procedimiento, cogestión y corresponsabilidad</a:t>
            </a:r>
            <a:endParaRPr sz="1800" b="1" dirty="0">
              <a:solidFill>
                <a:srgbClr val="212E7E"/>
              </a:solidFill>
              <a:latin typeface="Montserrat"/>
              <a:ea typeface="Montserrat"/>
              <a:cs typeface="Montserrat"/>
              <a:sym typeface="Montserrat"/>
            </a:endParaRPr>
          </a:p>
          <a:p>
            <a:pPr marL="0" lvl="0" indent="0" algn="just" rtl="0">
              <a:lnSpc>
                <a:spcPct val="115000"/>
              </a:lnSpc>
              <a:spcBef>
                <a:spcPts val="0"/>
              </a:spcBef>
              <a:spcAft>
                <a:spcPts val="0"/>
              </a:spcAft>
              <a:buNone/>
            </a:pPr>
            <a:endParaRPr b="1" dirty="0">
              <a:solidFill>
                <a:srgbClr val="999999"/>
              </a:solidFill>
              <a:latin typeface="Montserrat"/>
              <a:ea typeface="Montserrat"/>
              <a:cs typeface="Montserrat"/>
              <a:sym typeface="Montserrat"/>
            </a:endParaRPr>
          </a:p>
          <a:p>
            <a:pPr marL="0" lvl="0" indent="0" algn="l" rtl="0">
              <a:lnSpc>
                <a:spcPct val="90000"/>
              </a:lnSpc>
              <a:spcBef>
                <a:spcPts val="0"/>
              </a:spcBef>
              <a:spcAft>
                <a:spcPts val="0"/>
              </a:spcAft>
              <a:buNone/>
            </a:pPr>
            <a:endParaRPr b="1" dirty="0">
              <a:solidFill>
                <a:srgbClr val="999999"/>
              </a:solidFill>
              <a:latin typeface="Montserrat"/>
              <a:ea typeface="Montserrat"/>
              <a:cs typeface="Montserrat"/>
              <a:sym typeface="Montserrat"/>
            </a:endParaRPr>
          </a:p>
          <a:p>
            <a:pPr marL="0" lvl="0" indent="0" algn="just" rtl="0">
              <a:spcBef>
                <a:spcPts val="0"/>
              </a:spcBef>
              <a:spcAft>
                <a:spcPts val="0"/>
              </a:spcAft>
              <a:buNone/>
            </a:pPr>
            <a:endParaRPr b="1"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344055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D695B1A7-C465-7BE4-696D-38C949F347EE}"/>
              </a:ext>
            </a:extLst>
          </p:cNvPr>
          <p:cNvPicPr>
            <a:picLocks noChangeAspect="1"/>
          </p:cNvPicPr>
          <p:nvPr/>
        </p:nvPicPr>
        <p:blipFill>
          <a:blip r:embed="rId2"/>
          <a:stretch>
            <a:fillRect/>
          </a:stretch>
        </p:blipFill>
        <p:spPr>
          <a:xfrm>
            <a:off x="10288593" y="6181993"/>
            <a:ext cx="1836975" cy="676007"/>
          </a:xfrm>
          <a:prstGeom prst="rect">
            <a:avLst/>
          </a:prstGeom>
        </p:spPr>
      </p:pic>
      <p:sp>
        <p:nvSpPr>
          <p:cNvPr id="38" name="Subtítulo 2"/>
          <p:cNvSpPr txBox="1">
            <a:spLocks/>
          </p:cNvSpPr>
          <p:nvPr/>
        </p:nvSpPr>
        <p:spPr>
          <a:xfrm>
            <a:off x="1" y="376366"/>
            <a:ext cx="2980592" cy="511658"/>
          </a:xfrm>
          <a:prstGeom prst="rect">
            <a:avLst/>
          </a:prstGeom>
          <a:solidFill>
            <a:srgbClr val="00206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b="1">
                <a:solidFill>
                  <a:schemeClr val="bg1"/>
                </a:solidFill>
              </a:rPr>
              <a:t>PROCESO DE PRESUPUESTOS PARTICIPATIVOS</a:t>
            </a:r>
            <a:endParaRPr lang="es-EC" b="1" dirty="0">
              <a:solidFill>
                <a:schemeClr val="bg1"/>
              </a:solidFill>
            </a:endParaRPr>
          </a:p>
        </p:txBody>
      </p:sp>
      <p:graphicFrame>
        <p:nvGraphicFramePr>
          <p:cNvPr id="39" name="Diagrama 38"/>
          <p:cNvGraphicFramePr/>
          <p:nvPr>
            <p:extLst>
              <p:ext uri="{D42A27DB-BD31-4B8C-83A1-F6EECF244321}">
                <p14:modId xmlns:p14="http://schemas.microsoft.com/office/powerpoint/2010/main" val="3601856480"/>
              </p:ext>
            </p:extLst>
          </p:nvPr>
        </p:nvGraphicFramePr>
        <p:xfrm>
          <a:off x="1022465" y="1536900"/>
          <a:ext cx="9466757" cy="426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Rectángulo 39"/>
          <p:cNvSpPr/>
          <p:nvPr/>
        </p:nvSpPr>
        <p:spPr>
          <a:xfrm>
            <a:off x="74799" y="2249157"/>
            <a:ext cx="2980624" cy="300082"/>
          </a:xfrm>
          <a:prstGeom prst="rect">
            <a:avLst/>
          </a:prstGeom>
          <a:noFill/>
        </p:spPr>
        <p:txBody>
          <a:bodyPr wrap="none" lIns="68580" tIns="34290" rIns="68580" bIns="34290">
            <a:spAutoFit/>
          </a:bodyPr>
          <a:lstStyle/>
          <a:p>
            <a:pPr algn="ctr"/>
            <a:r>
              <a:rPr lang="es-ES" sz="1500" b="1" u="sng" dirty="0">
                <a:ln w="0"/>
                <a:solidFill>
                  <a:schemeClr val="tx1"/>
                </a:solidFill>
                <a:effectLst>
                  <a:outerShdw blurRad="38100" dist="19050" dir="2700000" algn="tl" rotWithShape="0">
                    <a:schemeClr val="dk1">
                      <a:alpha val="40000"/>
                    </a:schemeClr>
                  </a:outerShdw>
                </a:effectLst>
              </a:rPr>
              <a:t>PROCESO DE PLANIFICACIÓN</a:t>
            </a:r>
          </a:p>
        </p:txBody>
      </p:sp>
      <p:pic>
        <p:nvPicPr>
          <p:cNvPr id="41" name="Imagen 40"/>
          <p:cNvPicPr/>
          <p:nvPr/>
        </p:nvPicPr>
        <p:blipFill rotWithShape="1">
          <a:blip r:embed="rId8"/>
          <a:srcRect l="23283" t="13795" r="23447" b="16284"/>
          <a:stretch/>
        </p:blipFill>
        <p:spPr bwMode="auto">
          <a:xfrm>
            <a:off x="1105408" y="1035479"/>
            <a:ext cx="1568041" cy="1002842"/>
          </a:xfrm>
          <a:prstGeom prst="rect">
            <a:avLst/>
          </a:prstGeom>
          <a:ln>
            <a:noFill/>
          </a:ln>
          <a:extLst>
            <a:ext uri="{53640926-AAD7-44D8-BBD7-CCE9431645EC}">
              <a14:shadowObscured xmlns:a14="http://schemas.microsoft.com/office/drawing/2010/main"/>
            </a:ext>
          </a:extLst>
        </p:spPr>
      </p:pic>
      <p:pic>
        <p:nvPicPr>
          <p:cNvPr id="42" name="Imagen 41"/>
          <p:cNvPicPr/>
          <p:nvPr/>
        </p:nvPicPr>
        <p:blipFill rotWithShape="1">
          <a:blip r:embed="rId9"/>
          <a:srcRect l="23636" t="26023" r="24330" b="32588"/>
          <a:stretch/>
        </p:blipFill>
        <p:spPr bwMode="auto">
          <a:xfrm>
            <a:off x="3635784" y="465290"/>
            <a:ext cx="3090331" cy="1312511"/>
          </a:xfrm>
          <a:prstGeom prst="rect">
            <a:avLst/>
          </a:prstGeom>
          <a:ln>
            <a:noFill/>
          </a:ln>
          <a:extLst>
            <a:ext uri="{53640926-AAD7-44D8-BBD7-CCE9431645EC}">
              <a14:shadowObscured xmlns:a14="http://schemas.microsoft.com/office/drawing/2010/main"/>
            </a:ext>
          </a:extLst>
        </p:spPr>
      </p:pic>
      <p:graphicFrame>
        <p:nvGraphicFramePr>
          <p:cNvPr id="43" name="Diagrama 42"/>
          <p:cNvGraphicFramePr/>
          <p:nvPr>
            <p:extLst>
              <p:ext uri="{D42A27DB-BD31-4B8C-83A1-F6EECF244321}">
                <p14:modId xmlns:p14="http://schemas.microsoft.com/office/powerpoint/2010/main" val="2201840695"/>
              </p:ext>
            </p:extLst>
          </p:nvPr>
        </p:nvGraphicFramePr>
        <p:xfrm>
          <a:off x="8650784" y="294897"/>
          <a:ext cx="3275618" cy="165329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088041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2420" y="1002324"/>
            <a:ext cx="5162580" cy="2954655"/>
          </a:xfrm>
          <a:prstGeom prst="rect">
            <a:avLst/>
          </a:prstGeom>
        </p:spPr>
        <p:txBody>
          <a:bodyPr wrap="square">
            <a:spAutoFit/>
          </a:bodyPr>
          <a:lstStyle/>
          <a:p>
            <a:r>
              <a:rPr lang="es-EC" sz="5400" b="1" dirty="0" smtClean="0"/>
              <a:t>¿</a:t>
            </a:r>
            <a:r>
              <a:rPr lang="es-EC" sz="4400" b="1" dirty="0" smtClean="0"/>
              <a:t>QUÉ </a:t>
            </a:r>
            <a:r>
              <a:rPr lang="es-EC" sz="4400" b="1" dirty="0"/>
              <a:t>PUEDO SOLICITAR COMO PROYECTO SOCIAL?</a:t>
            </a:r>
          </a:p>
        </p:txBody>
      </p:sp>
      <p:sp>
        <p:nvSpPr>
          <p:cNvPr id="3" name="Subtítulo 2">
            <a:extLst>
              <a:ext uri="{FF2B5EF4-FFF2-40B4-BE49-F238E27FC236}">
                <a16:creationId xmlns:a16="http://schemas.microsoft.com/office/drawing/2014/main" id="{0046B47A-38EE-0D5E-1889-8A02F468CE94}"/>
              </a:ext>
            </a:extLst>
          </p:cNvPr>
          <p:cNvSpPr txBox="1">
            <a:spLocks/>
          </p:cNvSpPr>
          <p:nvPr/>
        </p:nvSpPr>
        <p:spPr>
          <a:xfrm>
            <a:off x="6664569" y="1450731"/>
            <a:ext cx="4317023" cy="1914990"/>
          </a:xfrm>
          <a:prstGeom prst="rect">
            <a:avLst/>
          </a:prstGeom>
          <a:ln/>
        </p:spPr>
        <p:style>
          <a:lnRef idx="2">
            <a:schemeClr val="accent5"/>
          </a:lnRef>
          <a:fillRef idx="1">
            <a:schemeClr val="lt1"/>
          </a:fillRef>
          <a:effectRef idx="0">
            <a:schemeClr val="accent5"/>
          </a:effectRef>
          <a:fontRef idx="minor">
            <a:schemeClr val="dk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3600" b="1" dirty="0">
                <a:solidFill>
                  <a:schemeClr val="tx1"/>
                </a:solidFill>
              </a:rPr>
              <a:t>TALLERES</a:t>
            </a:r>
          </a:p>
          <a:p>
            <a:r>
              <a:rPr lang="es-EC" sz="3600" b="1" dirty="0">
                <a:solidFill>
                  <a:schemeClr val="tx1"/>
                </a:solidFill>
              </a:rPr>
              <a:t>CAPACITACIONES</a:t>
            </a:r>
          </a:p>
        </p:txBody>
      </p:sp>
    </p:spTree>
    <p:extLst>
      <p:ext uri="{BB962C8B-B14F-4D97-AF65-F5344CB8AC3E}">
        <p14:creationId xmlns:p14="http://schemas.microsoft.com/office/powerpoint/2010/main" val="540963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D695B1A7-C465-7BE4-696D-38C949F347EE}"/>
              </a:ext>
            </a:extLst>
          </p:cNvPr>
          <p:cNvPicPr>
            <a:picLocks noChangeAspect="1"/>
          </p:cNvPicPr>
          <p:nvPr/>
        </p:nvPicPr>
        <p:blipFill>
          <a:blip r:embed="rId2"/>
          <a:stretch>
            <a:fillRect/>
          </a:stretch>
        </p:blipFill>
        <p:spPr>
          <a:xfrm>
            <a:off x="10288593" y="6181993"/>
            <a:ext cx="1836975" cy="676007"/>
          </a:xfrm>
          <a:prstGeom prst="rect">
            <a:avLst/>
          </a:prstGeom>
        </p:spPr>
      </p:pic>
      <p:graphicFrame>
        <p:nvGraphicFramePr>
          <p:cNvPr id="15" name="Diagrama 14"/>
          <p:cNvGraphicFramePr/>
          <p:nvPr>
            <p:extLst>
              <p:ext uri="{D42A27DB-BD31-4B8C-83A1-F6EECF244321}">
                <p14:modId xmlns:p14="http://schemas.microsoft.com/office/powerpoint/2010/main" val="1825346719"/>
              </p:ext>
            </p:extLst>
          </p:nvPr>
        </p:nvGraphicFramePr>
        <p:xfrm>
          <a:off x="809868" y="280050"/>
          <a:ext cx="10857524" cy="579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817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D695B1A7-C465-7BE4-696D-38C949F347EE}"/>
              </a:ext>
            </a:extLst>
          </p:cNvPr>
          <p:cNvPicPr>
            <a:picLocks noChangeAspect="1"/>
          </p:cNvPicPr>
          <p:nvPr/>
        </p:nvPicPr>
        <p:blipFill>
          <a:blip r:embed="rId2"/>
          <a:stretch>
            <a:fillRect/>
          </a:stretch>
        </p:blipFill>
        <p:spPr>
          <a:xfrm>
            <a:off x="10288593" y="6181993"/>
            <a:ext cx="1836975" cy="676007"/>
          </a:xfrm>
          <a:prstGeom prst="rect">
            <a:avLst/>
          </a:prstGeom>
        </p:spPr>
      </p:pic>
      <p:sp>
        <p:nvSpPr>
          <p:cNvPr id="6" name="Subtítulo 2">
            <a:extLst>
              <a:ext uri="{FF2B5EF4-FFF2-40B4-BE49-F238E27FC236}">
                <a16:creationId xmlns:a16="http://schemas.microsoft.com/office/drawing/2014/main" id="{9E00A550-2CEF-4CAA-D960-3CA3EC8EA557}"/>
              </a:ext>
            </a:extLst>
          </p:cNvPr>
          <p:cNvSpPr txBox="1">
            <a:spLocks/>
          </p:cNvSpPr>
          <p:nvPr/>
        </p:nvSpPr>
        <p:spPr>
          <a:xfrm>
            <a:off x="431552" y="768582"/>
            <a:ext cx="1985960" cy="464293"/>
          </a:xfrm>
          <a:prstGeom prst="rect">
            <a:avLst/>
          </a:prstGeom>
          <a:solidFill>
            <a:srgbClr val="00206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2000" b="1" dirty="0">
                <a:solidFill>
                  <a:schemeClr val="bg1"/>
                </a:solidFill>
              </a:rPr>
              <a:t>CULTURALES</a:t>
            </a:r>
          </a:p>
        </p:txBody>
      </p:sp>
      <p:sp>
        <p:nvSpPr>
          <p:cNvPr id="9" name="Subtítulo 2">
            <a:extLst>
              <a:ext uri="{FF2B5EF4-FFF2-40B4-BE49-F238E27FC236}">
                <a16:creationId xmlns:a16="http://schemas.microsoft.com/office/drawing/2014/main" id="{F9FDC0BB-235E-B099-C958-1B1EC19348B0}"/>
              </a:ext>
            </a:extLst>
          </p:cNvPr>
          <p:cNvSpPr txBox="1">
            <a:spLocks/>
          </p:cNvSpPr>
          <p:nvPr/>
        </p:nvSpPr>
        <p:spPr>
          <a:xfrm>
            <a:off x="524774" y="4947657"/>
            <a:ext cx="1985960" cy="384546"/>
          </a:xfrm>
          <a:prstGeom prst="rect">
            <a:avLst/>
          </a:prstGeom>
          <a:solidFill>
            <a:srgbClr val="00206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b="1" dirty="0">
                <a:solidFill>
                  <a:schemeClr val="bg1"/>
                </a:solidFill>
              </a:rPr>
              <a:t>PRODUCTIVOS</a:t>
            </a:r>
          </a:p>
        </p:txBody>
      </p:sp>
      <p:sp>
        <p:nvSpPr>
          <p:cNvPr id="10" name="Subtítulo 2">
            <a:extLst>
              <a:ext uri="{FF2B5EF4-FFF2-40B4-BE49-F238E27FC236}">
                <a16:creationId xmlns:a16="http://schemas.microsoft.com/office/drawing/2014/main" id="{0B2C0475-11F8-4A3F-7ABE-D9655D1CEB29}"/>
              </a:ext>
            </a:extLst>
          </p:cNvPr>
          <p:cNvSpPr txBox="1">
            <a:spLocks/>
          </p:cNvSpPr>
          <p:nvPr/>
        </p:nvSpPr>
        <p:spPr>
          <a:xfrm>
            <a:off x="431552" y="2874984"/>
            <a:ext cx="1985960" cy="384546"/>
          </a:xfrm>
          <a:prstGeom prst="rect">
            <a:avLst/>
          </a:prstGeom>
          <a:solidFill>
            <a:srgbClr val="00206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s-EC" sz="1800" b="1" dirty="0">
              <a:solidFill>
                <a:schemeClr val="bg1"/>
              </a:solidFill>
            </a:endParaRPr>
          </a:p>
          <a:p>
            <a:r>
              <a:rPr lang="es-EC" sz="1800" b="1" dirty="0">
                <a:solidFill>
                  <a:schemeClr val="bg1"/>
                </a:solidFill>
              </a:rPr>
              <a:t>AMBIENTALES</a:t>
            </a:r>
          </a:p>
          <a:p>
            <a:endParaRPr lang="es-EC" sz="1800" b="1" dirty="0">
              <a:solidFill>
                <a:schemeClr val="bg1"/>
              </a:solidFill>
            </a:endParaRPr>
          </a:p>
        </p:txBody>
      </p:sp>
      <p:sp>
        <p:nvSpPr>
          <p:cNvPr id="12" name="Flecha: a la derecha 11">
            <a:extLst>
              <a:ext uri="{FF2B5EF4-FFF2-40B4-BE49-F238E27FC236}">
                <a16:creationId xmlns:a16="http://schemas.microsoft.com/office/drawing/2014/main" id="{2F7B769D-8093-E553-C59B-0670D8B87C59}"/>
              </a:ext>
            </a:extLst>
          </p:cNvPr>
          <p:cNvSpPr/>
          <p:nvPr/>
        </p:nvSpPr>
        <p:spPr>
          <a:xfrm>
            <a:off x="2820350" y="779550"/>
            <a:ext cx="717755" cy="462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a la derecha 12">
            <a:extLst>
              <a:ext uri="{FF2B5EF4-FFF2-40B4-BE49-F238E27FC236}">
                <a16:creationId xmlns:a16="http://schemas.microsoft.com/office/drawing/2014/main" id="{4ADF4E76-DD58-E143-6FA6-24F37945DD4D}"/>
              </a:ext>
            </a:extLst>
          </p:cNvPr>
          <p:cNvSpPr/>
          <p:nvPr/>
        </p:nvSpPr>
        <p:spPr>
          <a:xfrm>
            <a:off x="2909411" y="4908872"/>
            <a:ext cx="717755" cy="462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a la derecha 13">
            <a:extLst>
              <a:ext uri="{FF2B5EF4-FFF2-40B4-BE49-F238E27FC236}">
                <a16:creationId xmlns:a16="http://schemas.microsoft.com/office/drawing/2014/main" id="{8685A8B9-160C-B8FD-56D3-3A11C313680C}"/>
              </a:ext>
            </a:extLst>
          </p:cNvPr>
          <p:cNvSpPr/>
          <p:nvPr/>
        </p:nvSpPr>
        <p:spPr>
          <a:xfrm>
            <a:off x="2909411" y="2874984"/>
            <a:ext cx="717755" cy="462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Subtítulo 2">
            <a:extLst>
              <a:ext uri="{FF2B5EF4-FFF2-40B4-BE49-F238E27FC236}">
                <a16:creationId xmlns:a16="http://schemas.microsoft.com/office/drawing/2014/main" id="{519FDBD7-BBC4-DE66-79DB-3743A1DA07EB}"/>
              </a:ext>
            </a:extLst>
          </p:cNvPr>
          <p:cNvSpPr txBox="1">
            <a:spLocks/>
          </p:cNvSpPr>
          <p:nvPr/>
        </p:nvSpPr>
        <p:spPr>
          <a:xfrm>
            <a:off x="4360303" y="651552"/>
            <a:ext cx="4473295" cy="1162645"/>
          </a:xfrm>
          <a:prstGeom prst="rect">
            <a:avLst/>
          </a:prstGeom>
          <a:ln/>
        </p:spPr>
        <p:style>
          <a:lnRef idx="3">
            <a:schemeClr val="lt1"/>
          </a:lnRef>
          <a:fillRef idx="1">
            <a:schemeClr val="accent5"/>
          </a:fillRef>
          <a:effectRef idx="1">
            <a:schemeClr val="accent5"/>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200" b="1" dirty="0">
                <a:solidFill>
                  <a:schemeClr val="bg1"/>
                </a:solidFill>
              </a:rPr>
              <a:t>TALLERES DE MÚSICA, DANZA, TEATRO, OTROS</a:t>
            </a:r>
          </a:p>
          <a:p>
            <a:r>
              <a:rPr lang="es-EC" sz="1200" b="1" dirty="0">
                <a:solidFill>
                  <a:schemeClr val="bg1"/>
                </a:solidFill>
              </a:rPr>
              <a:t>FERIAS, FESTIVALES  Y RECORRIDOS CULTURALES </a:t>
            </a:r>
          </a:p>
          <a:p>
            <a:r>
              <a:rPr lang="es-EC" sz="1200" b="1" dirty="0">
                <a:solidFill>
                  <a:schemeClr val="bg1"/>
                </a:solidFill>
              </a:rPr>
              <a:t>CONSTRUCCIÓN DE LA MEMORIA HISTÓRICA</a:t>
            </a:r>
          </a:p>
        </p:txBody>
      </p:sp>
      <p:sp>
        <p:nvSpPr>
          <p:cNvPr id="18" name="Subtítulo 2">
            <a:extLst>
              <a:ext uri="{FF2B5EF4-FFF2-40B4-BE49-F238E27FC236}">
                <a16:creationId xmlns:a16="http://schemas.microsoft.com/office/drawing/2014/main" id="{07711310-F3E1-A0E3-0542-5EBB03EA34D3}"/>
              </a:ext>
            </a:extLst>
          </p:cNvPr>
          <p:cNvSpPr txBox="1">
            <a:spLocks/>
          </p:cNvSpPr>
          <p:nvPr/>
        </p:nvSpPr>
        <p:spPr>
          <a:xfrm>
            <a:off x="4360303" y="2533805"/>
            <a:ext cx="4584242" cy="1170037"/>
          </a:xfrm>
          <a:prstGeom prst="rect">
            <a:avLst/>
          </a:prstGeom>
          <a:ln/>
        </p:spPr>
        <p:style>
          <a:lnRef idx="3">
            <a:schemeClr val="lt1"/>
          </a:lnRef>
          <a:fillRef idx="1">
            <a:schemeClr val="accent5"/>
          </a:fillRef>
          <a:effectRef idx="1">
            <a:schemeClr val="accent5"/>
          </a:effectRef>
          <a:fontRef idx="minor">
            <a:schemeClr val="lt1"/>
          </a:fontRef>
        </p:style>
        <p:txBody>
          <a:bodyPr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200" b="1" dirty="0">
                <a:solidFill>
                  <a:schemeClr val="bg1"/>
                </a:solidFill>
              </a:rPr>
              <a:t>PROYECTOS DE REFORESTACIÓN</a:t>
            </a:r>
          </a:p>
          <a:p>
            <a:r>
              <a:rPr lang="es-EC" sz="1200" b="1" dirty="0">
                <a:solidFill>
                  <a:schemeClr val="bg1"/>
                </a:solidFill>
              </a:rPr>
              <a:t>CUIDADO/RECUPERACIÓN DE QUEBRADAS Y ESPACIOS PÚBLICOS</a:t>
            </a:r>
          </a:p>
          <a:p>
            <a:r>
              <a:rPr lang="es-EC" sz="1200" b="1" dirty="0">
                <a:solidFill>
                  <a:schemeClr val="bg1"/>
                </a:solidFill>
              </a:rPr>
              <a:t>CUIDADO DE LAS FUENTES DE AGUA</a:t>
            </a:r>
          </a:p>
          <a:p>
            <a:r>
              <a:rPr lang="es-EC" sz="1200" b="1" dirty="0">
                <a:solidFill>
                  <a:schemeClr val="bg1"/>
                </a:solidFill>
              </a:rPr>
              <a:t>COSECHA DE AGUA (PARA EL USO COMO AGUA DE RIEGO) </a:t>
            </a:r>
          </a:p>
        </p:txBody>
      </p:sp>
      <p:sp>
        <p:nvSpPr>
          <p:cNvPr id="19" name="Subtítulo 2">
            <a:extLst>
              <a:ext uri="{FF2B5EF4-FFF2-40B4-BE49-F238E27FC236}">
                <a16:creationId xmlns:a16="http://schemas.microsoft.com/office/drawing/2014/main" id="{A85ED162-3CAC-7551-C870-5CCE8857A63D}"/>
              </a:ext>
            </a:extLst>
          </p:cNvPr>
          <p:cNvSpPr txBox="1">
            <a:spLocks/>
          </p:cNvSpPr>
          <p:nvPr/>
        </p:nvSpPr>
        <p:spPr>
          <a:xfrm>
            <a:off x="4424521" y="4361903"/>
            <a:ext cx="4584242" cy="1556054"/>
          </a:xfrm>
          <a:prstGeom prst="rect">
            <a:avLst/>
          </a:prstGeom>
          <a:ln/>
        </p:spPr>
        <p:style>
          <a:lnRef idx="3">
            <a:schemeClr val="lt1"/>
          </a:lnRef>
          <a:fillRef idx="1">
            <a:schemeClr val="accent5"/>
          </a:fillRef>
          <a:effectRef idx="1">
            <a:schemeClr val="accent5"/>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200" b="1" dirty="0">
                <a:solidFill>
                  <a:schemeClr val="bg1"/>
                </a:solidFill>
              </a:rPr>
              <a:t>EMPRENDIMIENTOS, CREACIÓN DE HUERTOS (ENTREGA DE SEMILLAS,PLÁNTAS, PLÁNTULAES – CONSTRUCCCIÓN DE INVERNADEROS (PREDIO MUNICIPAL).</a:t>
            </a:r>
          </a:p>
          <a:p>
            <a:r>
              <a:rPr lang="es-EC" sz="1200" b="1" dirty="0">
                <a:solidFill>
                  <a:schemeClr val="bg1"/>
                </a:solidFill>
              </a:rPr>
              <a:t>CONSTRUCCIÓN DE VIVEROS</a:t>
            </a:r>
          </a:p>
          <a:p>
            <a:r>
              <a:rPr lang="es-EC" sz="1200" b="1" dirty="0">
                <a:solidFill>
                  <a:schemeClr val="bg1"/>
                </a:solidFill>
              </a:rPr>
              <a:t>PRODUCCIÓN  ORGÁNICA/AGROECOLÓGICA </a:t>
            </a:r>
          </a:p>
        </p:txBody>
      </p:sp>
    </p:spTree>
    <p:extLst>
      <p:ext uri="{BB962C8B-B14F-4D97-AF65-F5344CB8AC3E}">
        <p14:creationId xmlns:p14="http://schemas.microsoft.com/office/powerpoint/2010/main" val="2470513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D695B1A7-C465-7BE4-696D-38C949F347EE}"/>
              </a:ext>
            </a:extLst>
          </p:cNvPr>
          <p:cNvPicPr>
            <a:picLocks noChangeAspect="1"/>
          </p:cNvPicPr>
          <p:nvPr/>
        </p:nvPicPr>
        <p:blipFill>
          <a:blip r:embed="rId2"/>
          <a:stretch>
            <a:fillRect/>
          </a:stretch>
        </p:blipFill>
        <p:spPr>
          <a:xfrm>
            <a:off x="10288593" y="6181993"/>
            <a:ext cx="1836975" cy="676007"/>
          </a:xfrm>
          <a:prstGeom prst="rect">
            <a:avLst/>
          </a:prstGeom>
        </p:spPr>
      </p:pic>
      <p:sp>
        <p:nvSpPr>
          <p:cNvPr id="7" name="Subtítulo 2">
            <a:extLst>
              <a:ext uri="{FF2B5EF4-FFF2-40B4-BE49-F238E27FC236}">
                <a16:creationId xmlns:a16="http://schemas.microsoft.com/office/drawing/2014/main" id="{CBFCFB67-5F36-DEE9-8FAC-7F3BFCC6EE3B}"/>
              </a:ext>
            </a:extLst>
          </p:cNvPr>
          <p:cNvSpPr txBox="1">
            <a:spLocks/>
          </p:cNvSpPr>
          <p:nvPr/>
        </p:nvSpPr>
        <p:spPr>
          <a:xfrm>
            <a:off x="704112" y="2766975"/>
            <a:ext cx="1985960" cy="384547"/>
          </a:xfrm>
          <a:prstGeom prst="rect">
            <a:avLst/>
          </a:prstGeom>
          <a:solidFill>
            <a:srgbClr val="00206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800" b="1" dirty="0">
                <a:solidFill>
                  <a:schemeClr val="bg1"/>
                </a:solidFill>
              </a:rPr>
              <a:t>DEPORTIVOS</a:t>
            </a:r>
          </a:p>
        </p:txBody>
      </p:sp>
      <p:sp>
        <p:nvSpPr>
          <p:cNvPr id="8" name="Subtítulo 2">
            <a:extLst>
              <a:ext uri="{FF2B5EF4-FFF2-40B4-BE49-F238E27FC236}">
                <a16:creationId xmlns:a16="http://schemas.microsoft.com/office/drawing/2014/main" id="{4AAD9248-C534-EF63-4B49-0657A241081C}"/>
              </a:ext>
            </a:extLst>
          </p:cNvPr>
          <p:cNvSpPr txBox="1">
            <a:spLocks/>
          </p:cNvSpPr>
          <p:nvPr/>
        </p:nvSpPr>
        <p:spPr>
          <a:xfrm>
            <a:off x="704112" y="1066468"/>
            <a:ext cx="1985960" cy="384546"/>
          </a:xfrm>
          <a:prstGeom prst="rect">
            <a:avLst/>
          </a:prstGeom>
          <a:solidFill>
            <a:srgbClr val="00206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800" b="1" dirty="0">
                <a:solidFill>
                  <a:schemeClr val="bg1"/>
                </a:solidFill>
              </a:rPr>
              <a:t>ARTE URBANA</a:t>
            </a:r>
          </a:p>
        </p:txBody>
      </p:sp>
      <p:sp>
        <p:nvSpPr>
          <p:cNvPr id="11" name="Flecha: a la derecha 10">
            <a:extLst>
              <a:ext uri="{FF2B5EF4-FFF2-40B4-BE49-F238E27FC236}">
                <a16:creationId xmlns:a16="http://schemas.microsoft.com/office/drawing/2014/main" id="{26A1366E-A97E-27F9-27FF-EBBF4F7869E8}"/>
              </a:ext>
            </a:extLst>
          </p:cNvPr>
          <p:cNvSpPr/>
          <p:nvPr/>
        </p:nvSpPr>
        <p:spPr>
          <a:xfrm>
            <a:off x="3233874" y="1027683"/>
            <a:ext cx="717755" cy="462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a la derecha 14">
            <a:extLst>
              <a:ext uri="{FF2B5EF4-FFF2-40B4-BE49-F238E27FC236}">
                <a16:creationId xmlns:a16="http://schemas.microsoft.com/office/drawing/2014/main" id="{74520625-4CDB-3B0B-5729-21E3A7A46249}"/>
              </a:ext>
            </a:extLst>
          </p:cNvPr>
          <p:cNvSpPr/>
          <p:nvPr/>
        </p:nvSpPr>
        <p:spPr>
          <a:xfrm>
            <a:off x="3233873" y="2728190"/>
            <a:ext cx="717755" cy="462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Subtítulo 2">
            <a:extLst>
              <a:ext uri="{FF2B5EF4-FFF2-40B4-BE49-F238E27FC236}">
                <a16:creationId xmlns:a16="http://schemas.microsoft.com/office/drawing/2014/main" id="{D301E887-E6BE-F152-CEE6-9BAAECD3B4CC}"/>
              </a:ext>
            </a:extLst>
          </p:cNvPr>
          <p:cNvSpPr txBox="1">
            <a:spLocks/>
          </p:cNvSpPr>
          <p:nvPr/>
        </p:nvSpPr>
        <p:spPr>
          <a:xfrm>
            <a:off x="4495431" y="967566"/>
            <a:ext cx="4584242" cy="6496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200" b="1" dirty="0">
                <a:solidFill>
                  <a:schemeClr val="bg1"/>
                </a:solidFill>
              </a:rPr>
              <a:t>ELABORACIÓN DE MURALES (ENTREGA DE PINTURA, BROCHAS, RODILLOS, SPRAYS)</a:t>
            </a:r>
          </a:p>
          <a:p>
            <a:r>
              <a:rPr lang="es-EC" sz="1200" b="1" dirty="0">
                <a:solidFill>
                  <a:schemeClr val="bg1"/>
                </a:solidFill>
              </a:rPr>
              <a:t>FERIAS JUVENILES </a:t>
            </a:r>
          </a:p>
        </p:txBody>
      </p:sp>
      <p:sp>
        <p:nvSpPr>
          <p:cNvPr id="21" name="Subtítulo 2">
            <a:extLst>
              <a:ext uri="{FF2B5EF4-FFF2-40B4-BE49-F238E27FC236}">
                <a16:creationId xmlns:a16="http://schemas.microsoft.com/office/drawing/2014/main" id="{139C8873-CDF1-071B-6283-25E412AA8155}"/>
              </a:ext>
            </a:extLst>
          </p:cNvPr>
          <p:cNvSpPr txBox="1">
            <a:spLocks/>
          </p:cNvSpPr>
          <p:nvPr/>
        </p:nvSpPr>
        <p:spPr>
          <a:xfrm>
            <a:off x="4495429" y="2728190"/>
            <a:ext cx="4584242" cy="6496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200" b="1" dirty="0">
                <a:solidFill>
                  <a:schemeClr val="bg1"/>
                </a:solidFill>
              </a:rPr>
              <a:t>ESCUELAS POLIDEPORTIVAS (FÚTBOL, BÁSQUET, VOLEY, OTROS)</a:t>
            </a:r>
          </a:p>
          <a:p>
            <a:r>
              <a:rPr lang="es-EC" sz="1200" b="1" dirty="0">
                <a:solidFill>
                  <a:schemeClr val="bg1"/>
                </a:solidFill>
              </a:rPr>
              <a:t>ENTREGA DE MATERIAL DIDÁCTICO.</a:t>
            </a:r>
          </a:p>
        </p:txBody>
      </p:sp>
      <p:sp>
        <p:nvSpPr>
          <p:cNvPr id="3" name="Subtítulo 2">
            <a:extLst>
              <a:ext uri="{FF2B5EF4-FFF2-40B4-BE49-F238E27FC236}">
                <a16:creationId xmlns:a16="http://schemas.microsoft.com/office/drawing/2014/main" id="{16E381F1-BCA4-8826-1CCC-6AA655F9EBD6}"/>
              </a:ext>
            </a:extLst>
          </p:cNvPr>
          <p:cNvSpPr txBox="1">
            <a:spLocks/>
          </p:cNvSpPr>
          <p:nvPr/>
        </p:nvSpPr>
        <p:spPr>
          <a:xfrm>
            <a:off x="636249" y="5800390"/>
            <a:ext cx="1985960" cy="384547"/>
          </a:xfrm>
          <a:prstGeom prst="rect">
            <a:avLst/>
          </a:prstGeom>
          <a:solidFill>
            <a:srgbClr val="00206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800" b="1" dirty="0">
                <a:solidFill>
                  <a:schemeClr val="bg1"/>
                </a:solidFill>
              </a:rPr>
              <a:t>SALUD</a:t>
            </a:r>
          </a:p>
        </p:txBody>
      </p:sp>
      <p:sp>
        <p:nvSpPr>
          <p:cNvPr id="5" name="Subtítulo 2">
            <a:extLst>
              <a:ext uri="{FF2B5EF4-FFF2-40B4-BE49-F238E27FC236}">
                <a16:creationId xmlns:a16="http://schemas.microsoft.com/office/drawing/2014/main" id="{CFE4867A-400A-4F2E-0025-09AAED479DD5}"/>
              </a:ext>
            </a:extLst>
          </p:cNvPr>
          <p:cNvSpPr txBox="1">
            <a:spLocks/>
          </p:cNvSpPr>
          <p:nvPr/>
        </p:nvSpPr>
        <p:spPr>
          <a:xfrm>
            <a:off x="636249" y="4245472"/>
            <a:ext cx="1985960" cy="384547"/>
          </a:xfrm>
          <a:prstGeom prst="rect">
            <a:avLst/>
          </a:prstGeom>
          <a:solidFill>
            <a:srgbClr val="00206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800" b="1" dirty="0">
                <a:solidFill>
                  <a:schemeClr val="bg1"/>
                </a:solidFill>
              </a:rPr>
              <a:t>EDUCATIVOS </a:t>
            </a:r>
          </a:p>
        </p:txBody>
      </p:sp>
      <p:sp>
        <p:nvSpPr>
          <p:cNvPr id="16" name="Flecha: a la derecha 15">
            <a:extLst>
              <a:ext uri="{FF2B5EF4-FFF2-40B4-BE49-F238E27FC236}">
                <a16:creationId xmlns:a16="http://schemas.microsoft.com/office/drawing/2014/main" id="{665687A9-41CD-AFC3-0C14-760E1CEC71FF}"/>
              </a:ext>
            </a:extLst>
          </p:cNvPr>
          <p:cNvSpPr/>
          <p:nvPr/>
        </p:nvSpPr>
        <p:spPr>
          <a:xfrm>
            <a:off x="3233872" y="4167903"/>
            <a:ext cx="717755" cy="462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a la derecha 21">
            <a:extLst>
              <a:ext uri="{FF2B5EF4-FFF2-40B4-BE49-F238E27FC236}">
                <a16:creationId xmlns:a16="http://schemas.microsoft.com/office/drawing/2014/main" id="{90DC00A4-5792-C131-A77D-CE42CC450A0E}"/>
              </a:ext>
            </a:extLst>
          </p:cNvPr>
          <p:cNvSpPr/>
          <p:nvPr/>
        </p:nvSpPr>
        <p:spPr>
          <a:xfrm>
            <a:off x="3233871" y="5719877"/>
            <a:ext cx="717755" cy="462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Subtítulo 2">
            <a:extLst>
              <a:ext uri="{FF2B5EF4-FFF2-40B4-BE49-F238E27FC236}">
                <a16:creationId xmlns:a16="http://schemas.microsoft.com/office/drawing/2014/main" id="{68BC4EF5-2C5C-459E-0A2E-73CEEE100521}"/>
              </a:ext>
            </a:extLst>
          </p:cNvPr>
          <p:cNvSpPr txBox="1">
            <a:spLocks/>
          </p:cNvSpPr>
          <p:nvPr/>
        </p:nvSpPr>
        <p:spPr>
          <a:xfrm>
            <a:off x="4495429" y="4245472"/>
            <a:ext cx="4584242" cy="6496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200" b="1" dirty="0">
                <a:solidFill>
                  <a:schemeClr val="bg1"/>
                </a:solidFill>
              </a:rPr>
              <a:t>TALLERES PARA ADULTOS MAYORES / FERIA DEMOSTRATIVA</a:t>
            </a:r>
          </a:p>
          <a:p>
            <a:r>
              <a:rPr lang="es-EC" sz="1200" b="1" dirty="0">
                <a:solidFill>
                  <a:schemeClr val="bg1"/>
                </a:solidFill>
              </a:rPr>
              <a:t>APOYO PEDAGÓGICO / PSICOLÓGICOS PARA NIÑOS/OS, ADOLESCENTES, JÓVENES</a:t>
            </a:r>
          </a:p>
        </p:txBody>
      </p:sp>
      <p:sp>
        <p:nvSpPr>
          <p:cNvPr id="25" name="Subtítulo 2">
            <a:extLst>
              <a:ext uri="{FF2B5EF4-FFF2-40B4-BE49-F238E27FC236}">
                <a16:creationId xmlns:a16="http://schemas.microsoft.com/office/drawing/2014/main" id="{DFDD21BC-BC7F-9E7F-3E1C-2539B2B5506C}"/>
              </a:ext>
            </a:extLst>
          </p:cNvPr>
          <p:cNvSpPr txBox="1">
            <a:spLocks/>
          </p:cNvSpPr>
          <p:nvPr/>
        </p:nvSpPr>
        <p:spPr>
          <a:xfrm>
            <a:off x="4495429" y="5626087"/>
            <a:ext cx="4584242" cy="6496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1200" b="1" dirty="0">
                <a:solidFill>
                  <a:schemeClr val="bg1"/>
                </a:solidFill>
              </a:rPr>
              <a:t>TALLERES, CAPACITACIONES EN SALUD PREVENTIVA/FERIA</a:t>
            </a:r>
          </a:p>
        </p:txBody>
      </p:sp>
      <p:sp>
        <p:nvSpPr>
          <p:cNvPr id="6" name="Rectángulo redondeado 5"/>
          <p:cNvSpPr/>
          <p:nvPr/>
        </p:nvSpPr>
        <p:spPr>
          <a:xfrm>
            <a:off x="9364783" y="2110154"/>
            <a:ext cx="2760785" cy="234754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C" sz="1600" b="1" dirty="0">
                <a:solidFill>
                  <a:schemeClr val="tx1"/>
                </a:solidFill>
              </a:rPr>
              <a:t>LOS PROYECTOS SOCIALES NO CONTEMPLAN LA ENTREGA DE VESTUARIOS, TRAJES, EQUIPOS, MAQUINARIAS (LO QUE ESTÁ SUJETO A CONTROL)</a:t>
            </a:r>
          </a:p>
        </p:txBody>
      </p:sp>
    </p:spTree>
    <p:extLst>
      <p:ext uri="{BB962C8B-B14F-4D97-AF65-F5344CB8AC3E}">
        <p14:creationId xmlns:p14="http://schemas.microsoft.com/office/powerpoint/2010/main" val="3097287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574</Words>
  <Application>Microsoft Office PowerPoint</Application>
  <PresentationFormat>Panorámica</PresentationFormat>
  <Paragraphs>105</Paragraphs>
  <Slides>10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Arial</vt:lpstr>
      <vt:lpstr>Calibri</vt:lpstr>
      <vt:lpstr>Corbel</vt:lpstr>
      <vt:lpstr>HGSMinchoE</vt:lpstr>
      <vt:lpstr>Montserrat</vt:lpstr>
      <vt:lpstr>Montserrat ExtraBold</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GAD Presidencia</cp:lastModifiedBy>
  <cp:revision>86</cp:revision>
  <dcterms:created xsi:type="dcterms:W3CDTF">2023-05-16T16:09:21Z</dcterms:created>
  <dcterms:modified xsi:type="dcterms:W3CDTF">2024-03-14T23:22:48Z</dcterms:modified>
</cp:coreProperties>
</file>